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6"/>
  </p:notesMasterIdLst>
  <p:sldIdLst>
    <p:sldId id="256" r:id="rId2"/>
    <p:sldId id="258" r:id="rId3"/>
    <p:sldId id="259" r:id="rId4"/>
    <p:sldId id="260" r:id="rId5"/>
    <p:sldId id="261" r:id="rId6"/>
    <p:sldId id="297" r:id="rId7"/>
    <p:sldId id="298" r:id="rId8"/>
    <p:sldId id="299" r:id="rId9"/>
    <p:sldId id="300" r:id="rId10"/>
    <p:sldId id="263" r:id="rId11"/>
    <p:sldId id="264" r:id="rId12"/>
    <p:sldId id="301" r:id="rId13"/>
    <p:sldId id="302" r:id="rId14"/>
    <p:sldId id="304" r:id="rId15"/>
    <p:sldId id="303" r:id="rId16"/>
    <p:sldId id="305" r:id="rId17"/>
    <p:sldId id="306" r:id="rId18"/>
    <p:sldId id="307" r:id="rId19"/>
    <p:sldId id="308" r:id="rId20"/>
    <p:sldId id="309" r:id="rId21"/>
    <p:sldId id="317" r:id="rId22"/>
    <p:sldId id="318" r:id="rId23"/>
    <p:sldId id="319" r:id="rId24"/>
    <p:sldId id="320" r:id="rId25"/>
    <p:sldId id="310" r:id="rId26"/>
    <p:sldId id="311" r:id="rId27"/>
    <p:sldId id="262" r:id="rId28"/>
    <p:sldId id="312" r:id="rId29"/>
    <p:sldId id="313" r:id="rId30"/>
    <p:sldId id="314" r:id="rId31"/>
    <p:sldId id="315" r:id="rId32"/>
    <p:sldId id="316" r:id="rId33"/>
    <p:sldId id="265" r:id="rId34"/>
    <p:sldId id="271"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6FEF20-7680-3923-E561-7F5BEBABF2DC}" name="Jara Molinos Fernández" initials="JMF" userId="S::jmolinos@freepikco.onmicrosoft.com::819debff-5354-45ae-8453-86143136ddec" providerId="AD"/>
  <p188:author id="{E9C53AC0-F940-C062-B9D5-39D78EA4783E}" name="Manuel León Sánchez" initials="MLS" userId="S::mleon@freepikco.onmicrosoft.com::687f66f5-f43f-41a9-ac21-b6d63107730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8BFF"/>
    <a:srgbClr val="AD9EE3"/>
    <a:srgbClr val="F3BB30"/>
    <a:srgbClr val="BAD6F1"/>
    <a:srgbClr val="B5D0EB"/>
    <a:srgbClr val="ABB2FC"/>
    <a:srgbClr val="E7C9F3"/>
    <a:srgbClr val="CFAFE7"/>
    <a:srgbClr val="B68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3792" autoAdjust="0"/>
  </p:normalViewPr>
  <p:slideViewPr>
    <p:cSldViewPr snapToGrid="0" showGuides="1">
      <p:cViewPr varScale="1">
        <p:scale>
          <a:sx n="106" d="100"/>
          <a:sy n="106" d="100"/>
        </p:scale>
        <p:origin x="946" y="67"/>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ata10.xml.rels><?xml version="1.0" encoding="UTF-8" standalone="yes"?>
<Relationships xmlns="http://schemas.openxmlformats.org/package/2006/relationships"><Relationship Id="rId2" Type="http://schemas.openxmlformats.org/officeDocument/2006/relationships/hyperlink" Target="https://www.pngall.com/shirt-png/download/47803" TargetMode="External"/><Relationship Id="rId1" Type="http://schemas.openxmlformats.org/officeDocument/2006/relationships/image" Target="../media/image24.png"/></Relationships>
</file>

<file path=ppt/diagrams/_rels/data11.xml.rels><?xml version="1.0" encoding="UTF-8" standalone="yes"?>
<Relationships xmlns="http://schemas.openxmlformats.org/package/2006/relationships"><Relationship Id="rId2" Type="http://schemas.openxmlformats.org/officeDocument/2006/relationships/hyperlink" Target="https://openclipart.org/detail/226054/woman-with-flowing-hair" TargetMode="External"/><Relationship Id="rId1" Type="http://schemas.openxmlformats.org/officeDocument/2006/relationships/image" Target="../media/image25.png"/></Relationships>
</file>

<file path=ppt/diagrams/_rels/data12.xml.rels><?xml version="1.0" encoding="UTF-8" standalone="yes"?>
<Relationships xmlns="http://schemas.openxmlformats.org/package/2006/relationships"><Relationship Id="rId2" Type="http://schemas.openxmlformats.org/officeDocument/2006/relationships/hyperlink" Target="http://www.pixnio.com/interiors-and-exteriors-design/luxury-fashion-wardrobe-bags" TargetMode="External"/><Relationship Id="rId1" Type="http://schemas.openxmlformats.org/officeDocument/2006/relationships/image" Target="../media/image26.jpg"/></Relationships>
</file>

<file path=ppt/diagrams/_rels/data13.xml.rels><?xml version="1.0" encoding="UTF-8" standalone="yes"?>
<Relationships xmlns="http://schemas.openxmlformats.org/package/2006/relationships"><Relationship Id="rId2" Type="http://schemas.openxmlformats.org/officeDocument/2006/relationships/hyperlink" Target="https://pixabay.com/de/warenkorb-einkaufswagen-einkaufen-1105049/" TargetMode="External"/><Relationship Id="rId1" Type="http://schemas.openxmlformats.org/officeDocument/2006/relationships/image" Target="../media/image27.png"/></Relationships>
</file>

<file path=ppt/diagrams/_rels/data14.xml.rels><?xml version="1.0" encoding="UTF-8" standalone="yes"?>
<Relationships xmlns="http://schemas.openxmlformats.org/package/2006/relationships"><Relationship Id="rId2" Type="http://schemas.openxmlformats.org/officeDocument/2006/relationships/hyperlink" Target="https://www.rawpixel.com/image/475927/premium-image-accessories-add-background" TargetMode="External"/><Relationship Id="rId1" Type="http://schemas.openxmlformats.org/officeDocument/2006/relationships/image" Target="../media/image28.1"/></Relationships>
</file>

<file path=ppt/diagrams/_rels/data15.xml.rels><?xml version="1.0" encoding="UTF-8" standalone="yes"?>
<Relationships xmlns="http://schemas.openxmlformats.org/package/2006/relationships"><Relationship Id="rId2" Type="http://schemas.openxmlformats.org/officeDocument/2006/relationships/hyperlink" Target="https://freepngimg.com/png/62306-do-task-to-icons-list-item-computer" TargetMode="External"/><Relationship Id="rId1" Type="http://schemas.openxmlformats.org/officeDocument/2006/relationships/image" Target="../media/image29.png"/></Relationships>
</file>

<file path=ppt/diagrams/_rels/data2.xml.rels><?xml version="1.0" encoding="UTF-8" standalone="yes"?>
<Relationships xmlns="http://schemas.openxmlformats.org/package/2006/relationships"><Relationship Id="rId1" Type="http://schemas.openxmlformats.org/officeDocument/2006/relationships/image" Target="../media/image18.jpg"/></Relationships>
</file>

<file path=ppt/diagrams/_rels/data3.xml.rels><?xml version="1.0" encoding="UTF-8" standalone="yes"?>
<Relationships xmlns="http://schemas.openxmlformats.org/package/2006/relationships"><Relationship Id="rId2" Type="http://schemas.openxmlformats.org/officeDocument/2006/relationships/hyperlink" Target="https://www.pngall.com/customer-png/download/6330" TargetMode="External"/><Relationship Id="rId1" Type="http://schemas.openxmlformats.org/officeDocument/2006/relationships/image" Target="../media/image19.png"/></Relationships>
</file>

<file path=ppt/diagrams/_rels/data4.xml.rels><?xml version="1.0" encoding="UTF-8" standalone="yes"?>
<Relationships xmlns="http://schemas.openxmlformats.org/package/2006/relationships"><Relationship Id="rId2" Type="http://schemas.openxmlformats.org/officeDocument/2006/relationships/hyperlink" Target="https://openclipart.org/detail/99271" TargetMode="External"/><Relationship Id="rId1" Type="http://schemas.openxmlformats.org/officeDocument/2006/relationships/image" Target="../media/image20.png"/></Relationships>
</file>

<file path=ppt/diagrams/_rels/data5.xml.rels><?xml version="1.0" encoding="UTF-8" standalone="yes"?>
<Relationships xmlns="http://schemas.openxmlformats.org/package/2006/relationships"><Relationship Id="rId1" Type="http://schemas.openxmlformats.org/officeDocument/2006/relationships/image" Target="../media/image17.png"/></Relationships>
</file>

<file path=ppt/diagrams/_rels/data6.xml.rels><?xml version="1.0" encoding="UTF-8" standalone="yes"?>
<Relationships xmlns="http://schemas.openxmlformats.org/package/2006/relationships"><Relationship Id="rId2" Type="http://schemas.openxmlformats.org/officeDocument/2006/relationships/hyperlink" Target="https://www.tuktukdesign.com/tag/emoticon-symbols/" TargetMode="External"/><Relationship Id="rId1" Type="http://schemas.openxmlformats.org/officeDocument/2006/relationships/image" Target="../media/image21.png"/></Relationships>
</file>

<file path=ppt/diagrams/_rels/data7.xml.rels><?xml version="1.0" encoding="UTF-8" standalone="yes"?>
<Relationships xmlns="http://schemas.openxmlformats.org/package/2006/relationships"><Relationship Id="rId2" Type="http://schemas.openxmlformats.org/officeDocument/2006/relationships/hyperlink" Target="https://www.tuktukdesign.com/tag/emoticon-symbols/" TargetMode="External"/><Relationship Id="rId1" Type="http://schemas.openxmlformats.org/officeDocument/2006/relationships/image" Target="../media/image21.png"/></Relationships>
</file>

<file path=ppt/diagrams/_rels/data8.xml.rels><?xml version="1.0" encoding="UTF-8" standalone="yes"?>
<Relationships xmlns="http://schemas.openxmlformats.org/package/2006/relationships"><Relationship Id="rId2" Type="http://schemas.openxmlformats.org/officeDocument/2006/relationships/hyperlink" Target="https://pixabay.com/en/friend-boy-girls-kids-clipart-2782785/" TargetMode="External"/><Relationship Id="rId1" Type="http://schemas.openxmlformats.org/officeDocument/2006/relationships/image" Target="../media/image22.jpg"/></Relationships>
</file>

<file path=ppt/diagrams/_rels/data9.xml.rels><?xml version="1.0" encoding="UTF-8" standalone="yes"?>
<Relationships xmlns="http://schemas.openxmlformats.org/package/2006/relationships"><Relationship Id="rId2" Type="http://schemas.openxmlformats.org/officeDocument/2006/relationships/hyperlink" Target="https://pixabay.com/en/business-man-man-business-2356422/" TargetMode="External"/><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0.xml.rels><?xml version="1.0" encoding="UTF-8" standalone="yes"?>
<Relationships xmlns="http://schemas.openxmlformats.org/package/2006/relationships"><Relationship Id="rId2" Type="http://schemas.openxmlformats.org/officeDocument/2006/relationships/hyperlink" Target="https://www.pngall.com/shirt-png/download/47803" TargetMode="External"/><Relationship Id="rId1" Type="http://schemas.openxmlformats.org/officeDocument/2006/relationships/image" Target="../media/image24.png"/></Relationships>
</file>

<file path=ppt/diagrams/_rels/drawing11.xml.rels><?xml version="1.0" encoding="UTF-8" standalone="yes"?>
<Relationships xmlns="http://schemas.openxmlformats.org/package/2006/relationships"><Relationship Id="rId2" Type="http://schemas.openxmlformats.org/officeDocument/2006/relationships/hyperlink" Target="https://openclipart.org/detail/226054/woman-with-flowing-hair" TargetMode="External"/><Relationship Id="rId1" Type="http://schemas.openxmlformats.org/officeDocument/2006/relationships/image" Target="../media/image25.png"/></Relationships>
</file>

<file path=ppt/diagrams/_rels/drawing12.xml.rels><?xml version="1.0" encoding="UTF-8" standalone="yes"?>
<Relationships xmlns="http://schemas.openxmlformats.org/package/2006/relationships"><Relationship Id="rId2" Type="http://schemas.openxmlformats.org/officeDocument/2006/relationships/hyperlink" Target="http://www.pixnio.com/interiors-and-exteriors-design/luxury-fashion-wardrobe-bags" TargetMode="External"/><Relationship Id="rId1" Type="http://schemas.openxmlformats.org/officeDocument/2006/relationships/image" Target="../media/image26.jpg"/></Relationships>
</file>

<file path=ppt/diagrams/_rels/drawing13.xml.rels><?xml version="1.0" encoding="UTF-8" standalone="yes"?>
<Relationships xmlns="http://schemas.openxmlformats.org/package/2006/relationships"><Relationship Id="rId2" Type="http://schemas.openxmlformats.org/officeDocument/2006/relationships/hyperlink" Target="https://pixabay.com/de/warenkorb-einkaufswagen-einkaufen-1105049/" TargetMode="External"/><Relationship Id="rId1" Type="http://schemas.openxmlformats.org/officeDocument/2006/relationships/image" Target="../media/image27.png"/></Relationships>
</file>

<file path=ppt/diagrams/_rels/drawing14.xml.rels><?xml version="1.0" encoding="UTF-8" standalone="yes"?>
<Relationships xmlns="http://schemas.openxmlformats.org/package/2006/relationships"><Relationship Id="rId2" Type="http://schemas.openxmlformats.org/officeDocument/2006/relationships/hyperlink" Target="https://www.rawpixel.com/image/475927/premium-image-accessories-add-background" TargetMode="External"/><Relationship Id="rId1" Type="http://schemas.openxmlformats.org/officeDocument/2006/relationships/image" Target="../media/image28.1"/></Relationships>
</file>

<file path=ppt/diagrams/_rels/drawing15.xml.rels><?xml version="1.0" encoding="UTF-8" standalone="yes"?>
<Relationships xmlns="http://schemas.openxmlformats.org/package/2006/relationships"><Relationship Id="rId2" Type="http://schemas.openxmlformats.org/officeDocument/2006/relationships/hyperlink" Target="https://freepngimg.com/png/62306-do-task-to-icons-list-item-computer" TargetMode="External"/><Relationship Id="rId1"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8.jpg"/></Relationships>
</file>

<file path=ppt/diagrams/_rels/drawing3.xml.rels><?xml version="1.0" encoding="UTF-8" standalone="yes"?>
<Relationships xmlns="http://schemas.openxmlformats.org/package/2006/relationships"><Relationship Id="rId2" Type="http://schemas.openxmlformats.org/officeDocument/2006/relationships/hyperlink" Target="https://www.pngall.com/customer-png/download/6330" TargetMode="External"/><Relationship Id="rId1"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2" Type="http://schemas.openxmlformats.org/officeDocument/2006/relationships/hyperlink" Target="https://openclipart.org/detail/99271" TargetMode="External"/><Relationship Id="rId1"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6.xml.rels><?xml version="1.0" encoding="UTF-8" standalone="yes"?>
<Relationships xmlns="http://schemas.openxmlformats.org/package/2006/relationships"><Relationship Id="rId2" Type="http://schemas.openxmlformats.org/officeDocument/2006/relationships/hyperlink" Target="https://www.tuktukdesign.com/tag/emoticon-symbols/" TargetMode="External"/><Relationship Id="rId1" Type="http://schemas.openxmlformats.org/officeDocument/2006/relationships/image" Target="../media/image21.png"/></Relationships>
</file>

<file path=ppt/diagrams/_rels/drawing7.xml.rels><?xml version="1.0" encoding="UTF-8" standalone="yes"?>
<Relationships xmlns="http://schemas.openxmlformats.org/package/2006/relationships"><Relationship Id="rId2" Type="http://schemas.openxmlformats.org/officeDocument/2006/relationships/hyperlink" Target="https://www.tuktukdesign.com/tag/emoticon-symbols/" TargetMode="External"/><Relationship Id="rId1" Type="http://schemas.openxmlformats.org/officeDocument/2006/relationships/image" Target="../media/image21.png"/></Relationships>
</file>

<file path=ppt/diagrams/_rels/drawing8.xml.rels><?xml version="1.0" encoding="UTF-8" standalone="yes"?>
<Relationships xmlns="http://schemas.openxmlformats.org/package/2006/relationships"><Relationship Id="rId2" Type="http://schemas.openxmlformats.org/officeDocument/2006/relationships/hyperlink" Target="https://pixabay.com/en/friend-boy-girls-kids-clipart-2782785/" TargetMode="External"/><Relationship Id="rId1" Type="http://schemas.openxmlformats.org/officeDocument/2006/relationships/image" Target="../media/image22.jpg"/></Relationships>
</file>

<file path=ppt/diagrams/_rels/drawing9.xml.rels><?xml version="1.0" encoding="UTF-8" standalone="yes"?>
<Relationships xmlns="http://schemas.openxmlformats.org/package/2006/relationships"><Relationship Id="rId2" Type="http://schemas.openxmlformats.org/officeDocument/2006/relationships/hyperlink" Target="https://pixabay.com/en/business-man-man-business-2356422/" TargetMode="External"/><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7A1B56-AB20-4AA9-9B2A-86FB1FFE476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81FB15C-4493-429D-B443-D0DADAB1DD39}">
      <dgm:prSet custT="1"/>
      <dgm:spPr/>
      <dgm:t>
        <a:bodyPr/>
        <a:lstStyle/>
        <a:p>
          <a:r>
            <a:rPr lang="en-US" sz="1200" dirty="0">
              <a:solidFill>
                <a:srgbClr val="000000"/>
              </a:solidFill>
              <a:latin typeface="Manrope Medium"/>
            </a:rPr>
            <a:t>Admin</a:t>
          </a:r>
        </a:p>
        <a:p>
          <a:r>
            <a:rPr lang="en-US" sz="1200" dirty="0">
              <a:solidFill>
                <a:srgbClr val="000000"/>
              </a:solidFill>
              <a:latin typeface="Manrope Medium"/>
            </a:rPr>
            <a:t>Customer</a:t>
          </a:r>
        </a:p>
        <a:p>
          <a:r>
            <a:rPr lang="en-US" sz="1200" dirty="0">
              <a:solidFill>
                <a:srgbClr val="000000"/>
              </a:solidFill>
              <a:latin typeface="Manrope Medium"/>
            </a:rPr>
            <a:t>Main</a:t>
          </a:r>
        </a:p>
      </dgm:t>
    </dgm:pt>
    <dgm:pt modelId="{BB754427-5F7A-4A42-A5EE-10521BA6DC01}" type="parTrans" cxnId="{0428BC03-056C-411A-ABB5-6103E99451E4}">
      <dgm:prSet/>
      <dgm:spPr/>
      <dgm:t>
        <a:bodyPr/>
        <a:lstStyle/>
        <a:p>
          <a:endParaRPr lang="en-US"/>
        </a:p>
      </dgm:t>
    </dgm:pt>
    <dgm:pt modelId="{A605B69D-86B0-46E8-9978-5AF9F4C8863D}" type="sibTrans" cxnId="{0428BC03-056C-411A-ABB5-6103E99451E4}">
      <dgm:prSet/>
      <dgm:spPr/>
      <dgm:t>
        <a:bodyPr/>
        <a:lstStyle/>
        <a:p>
          <a:endParaRPr lang="en-US"/>
        </a:p>
      </dgm:t>
    </dgm:pt>
    <dgm:pt modelId="{A8CEF15B-BF3D-4565-8D6E-EEB4CADF67F8}" type="pres">
      <dgm:prSet presAssocID="{B07A1B56-AB20-4AA9-9B2A-86FB1FFE4760}" presName="composite" presStyleCnt="0">
        <dgm:presLayoutVars>
          <dgm:chMax val="5"/>
          <dgm:dir/>
          <dgm:animLvl val="ctr"/>
          <dgm:resizeHandles val="exact"/>
        </dgm:presLayoutVars>
      </dgm:prSet>
      <dgm:spPr/>
    </dgm:pt>
    <dgm:pt modelId="{5C2BB344-C743-47D6-A7E2-30EF5F49B815}" type="pres">
      <dgm:prSet presAssocID="{B07A1B56-AB20-4AA9-9B2A-86FB1FFE4760}" presName="cycle" presStyleCnt="0"/>
      <dgm:spPr/>
    </dgm:pt>
    <dgm:pt modelId="{C487C6F0-17A6-444A-BF66-32021E265E30}" type="pres">
      <dgm:prSet presAssocID="{B07A1B56-AB20-4AA9-9B2A-86FB1FFE4760}" presName="centerShape" presStyleCnt="0"/>
      <dgm:spPr/>
    </dgm:pt>
    <dgm:pt modelId="{254974C3-BA7B-42E6-9A1B-07E928FD21E6}" type="pres">
      <dgm:prSet presAssocID="{B07A1B56-AB20-4AA9-9B2A-86FB1FFE4760}" presName="connSite" presStyleLbl="node1" presStyleIdx="0" presStyleCnt="2"/>
      <dgm:spPr/>
    </dgm:pt>
    <dgm:pt modelId="{4B671FF3-075A-4686-8773-9F9B8304FBFF}" type="pres">
      <dgm:prSet presAssocID="{B07A1B56-AB20-4AA9-9B2A-86FB1FFE4760}" presName="visible" presStyleLbl="node1" presStyleIdx="0" presStyleCnt="2" custLinFactNeighborX="5039" custLinFactNeighborY="-196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EE59066-7283-4C44-8373-9D56FEED2FAD}" type="pres">
      <dgm:prSet presAssocID="{BB754427-5F7A-4A42-A5EE-10521BA6DC01}" presName="Name25" presStyleLbl="parChTrans1D1" presStyleIdx="0" presStyleCnt="1"/>
      <dgm:spPr/>
    </dgm:pt>
    <dgm:pt modelId="{C29676E9-4283-4210-806A-C77F5859E738}" type="pres">
      <dgm:prSet presAssocID="{581FB15C-4493-429D-B443-D0DADAB1DD39}" presName="node" presStyleCnt="0"/>
      <dgm:spPr/>
    </dgm:pt>
    <dgm:pt modelId="{D0D6B7B7-11EB-491E-861A-E4FB13CF8155}" type="pres">
      <dgm:prSet presAssocID="{581FB15C-4493-429D-B443-D0DADAB1DD39}" presName="parentNode" presStyleLbl="node1" presStyleIdx="1" presStyleCnt="2" custScaleX="203565" custScaleY="164736">
        <dgm:presLayoutVars>
          <dgm:chMax val="1"/>
          <dgm:bulletEnabled val="1"/>
        </dgm:presLayoutVars>
      </dgm:prSet>
      <dgm:spPr/>
    </dgm:pt>
    <dgm:pt modelId="{7952C362-6DD1-4361-B785-FC30D270E270}" type="pres">
      <dgm:prSet presAssocID="{581FB15C-4493-429D-B443-D0DADAB1DD39}" presName="childNode" presStyleLbl="revTx" presStyleIdx="0" presStyleCnt="0">
        <dgm:presLayoutVars>
          <dgm:bulletEnabled val="1"/>
        </dgm:presLayoutVars>
      </dgm:prSet>
      <dgm:spPr/>
    </dgm:pt>
  </dgm:ptLst>
  <dgm:cxnLst>
    <dgm:cxn modelId="{0428BC03-056C-411A-ABB5-6103E99451E4}" srcId="{B07A1B56-AB20-4AA9-9B2A-86FB1FFE4760}" destId="{581FB15C-4493-429D-B443-D0DADAB1DD39}" srcOrd="0" destOrd="0" parTransId="{BB754427-5F7A-4A42-A5EE-10521BA6DC01}" sibTransId="{A605B69D-86B0-46E8-9978-5AF9F4C8863D}"/>
    <dgm:cxn modelId="{17A4E71F-BD0D-4EEE-9868-E29C1317FDD6}" type="presOf" srcId="{B07A1B56-AB20-4AA9-9B2A-86FB1FFE4760}" destId="{A8CEF15B-BF3D-4565-8D6E-EEB4CADF67F8}" srcOrd="0" destOrd="0" presId="urn:microsoft.com/office/officeart/2005/8/layout/radial2"/>
    <dgm:cxn modelId="{5558E5A2-1645-4B11-8139-AAFDF7C74111}" type="presOf" srcId="{581FB15C-4493-429D-B443-D0DADAB1DD39}" destId="{D0D6B7B7-11EB-491E-861A-E4FB13CF8155}" srcOrd="0" destOrd="0" presId="urn:microsoft.com/office/officeart/2005/8/layout/radial2"/>
    <dgm:cxn modelId="{D53250F9-3A2D-4494-B2EC-5A08F4471B3A}" type="presOf" srcId="{BB754427-5F7A-4A42-A5EE-10521BA6DC01}" destId="{CEE59066-7283-4C44-8373-9D56FEED2FAD}" srcOrd="0" destOrd="0" presId="urn:microsoft.com/office/officeart/2005/8/layout/radial2"/>
    <dgm:cxn modelId="{027ECEA8-F4CF-46B5-871B-FE011B3CC89D}" type="presParOf" srcId="{A8CEF15B-BF3D-4565-8D6E-EEB4CADF67F8}" destId="{5C2BB344-C743-47D6-A7E2-30EF5F49B815}" srcOrd="0" destOrd="0" presId="urn:microsoft.com/office/officeart/2005/8/layout/radial2"/>
    <dgm:cxn modelId="{9192F32B-50E2-4264-B6D3-1192293DA09D}" type="presParOf" srcId="{5C2BB344-C743-47D6-A7E2-30EF5F49B815}" destId="{C487C6F0-17A6-444A-BF66-32021E265E30}" srcOrd="0" destOrd="0" presId="urn:microsoft.com/office/officeart/2005/8/layout/radial2"/>
    <dgm:cxn modelId="{E4F2B3CB-411A-4BFD-A878-4EAC41D97D9F}" type="presParOf" srcId="{C487C6F0-17A6-444A-BF66-32021E265E30}" destId="{254974C3-BA7B-42E6-9A1B-07E928FD21E6}" srcOrd="0" destOrd="0" presId="urn:microsoft.com/office/officeart/2005/8/layout/radial2"/>
    <dgm:cxn modelId="{B730CFC1-ED41-4E0F-B292-1C72F23F5F6A}" type="presParOf" srcId="{C487C6F0-17A6-444A-BF66-32021E265E30}" destId="{4B671FF3-075A-4686-8773-9F9B8304FBFF}" srcOrd="1" destOrd="0" presId="urn:microsoft.com/office/officeart/2005/8/layout/radial2"/>
    <dgm:cxn modelId="{A0452FE5-DADF-454F-8859-F8128FDC7895}" type="presParOf" srcId="{5C2BB344-C743-47D6-A7E2-30EF5F49B815}" destId="{CEE59066-7283-4C44-8373-9D56FEED2FAD}" srcOrd="1" destOrd="0" presId="urn:microsoft.com/office/officeart/2005/8/layout/radial2"/>
    <dgm:cxn modelId="{05655177-0F19-41F3-A07C-29B065D350E2}" type="presParOf" srcId="{5C2BB344-C743-47D6-A7E2-30EF5F49B815}" destId="{C29676E9-4283-4210-806A-C77F5859E738}" srcOrd="2" destOrd="0" presId="urn:microsoft.com/office/officeart/2005/8/layout/radial2"/>
    <dgm:cxn modelId="{6FF04610-E9E6-4B8F-B553-A52BAE8FE65C}" type="presParOf" srcId="{C29676E9-4283-4210-806A-C77F5859E738}" destId="{D0D6B7B7-11EB-491E-861A-E4FB13CF8155}" srcOrd="0" destOrd="0" presId="urn:microsoft.com/office/officeart/2005/8/layout/radial2"/>
    <dgm:cxn modelId="{B36AE8C2-0161-4D91-BDB6-C67C981B40EA}" type="presParOf" srcId="{C29676E9-4283-4210-806A-C77F5859E738}" destId="{7952C362-6DD1-4361-B785-FC30D270E270}"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F0D0100-DECA-46BD-91B8-1F0B6B95707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E61D459-11FE-44A3-B7C9-7E4C0CE21E4B}">
      <dgm:prSet custT="1"/>
      <dgm:spPr/>
      <dgm:t>
        <a:bodyPr/>
        <a:lstStyle/>
        <a:p>
          <a:r>
            <a:rPr lang="en-US" sz="1200" dirty="0" err="1">
              <a:solidFill>
                <a:srgbClr val="000000"/>
              </a:solidFill>
              <a:latin typeface="Manrope Medium"/>
            </a:rPr>
            <a:t>ShoppingApp</a:t>
          </a:r>
          <a:endParaRPr lang="en-US" sz="1200" dirty="0">
            <a:solidFill>
              <a:srgbClr val="000000"/>
            </a:solidFill>
            <a:latin typeface="Manrope Medium"/>
          </a:endParaRPr>
        </a:p>
      </dgm:t>
    </dgm:pt>
    <dgm:pt modelId="{820D22F9-9672-4D74-A45F-A8F04EDDE57C}" type="parTrans" cxnId="{A0D2DD8D-2187-4485-A741-8754C24A1213}">
      <dgm:prSet/>
      <dgm:spPr/>
      <dgm:t>
        <a:bodyPr/>
        <a:lstStyle/>
        <a:p>
          <a:endParaRPr lang="en-US"/>
        </a:p>
      </dgm:t>
    </dgm:pt>
    <dgm:pt modelId="{C7D6A054-A69A-4171-8D4A-731B63851A42}" type="sibTrans" cxnId="{A0D2DD8D-2187-4485-A741-8754C24A1213}">
      <dgm:prSet/>
      <dgm:spPr/>
      <dgm:t>
        <a:bodyPr/>
        <a:lstStyle/>
        <a:p>
          <a:endParaRPr lang="en-US"/>
        </a:p>
      </dgm:t>
    </dgm:pt>
    <dgm:pt modelId="{E7052948-E9A6-445C-8453-033B36D8E5EE}" type="pres">
      <dgm:prSet presAssocID="{CF0D0100-DECA-46BD-91B8-1F0B6B957072}" presName="composite" presStyleCnt="0">
        <dgm:presLayoutVars>
          <dgm:chMax val="5"/>
          <dgm:dir/>
          <dgm:animLvl val="ctr"/>
          <dgm:resizeHandles val="exact"/>
        </dgm:presLayoutVars>
      </dgm:prSet>
      <dgm:spPr/>
    </dgm:pt>
    <dgm:pt modelId="{B0A9050F-788A-41BF-9E06-4EBF795A72A8}" type="pres">
      <dgm:prSet presAssocID="{CF0D0100-DECA-46BD-91B8-1F0B6B957072}" presName="cycle" presStyleCnt="0"/>
      <dgm:spPr/>
    </dgm:pt>
    <dgm:pt modelId="{DA529EEA-7B22-40CD-B6CA-12399DCEE7C7}" type="pres">
      <dgm:prSet presAssocID="{CF0D0100-DECA-46BD-91B8-1F0B6B957072}" presName="centerShape" presStyleCnt="0"/>
      <dgm:spPr/>
    </dgm:pt>
    <dgm:pt modelId="{3752FA71-2211-40F2-A875-FE7E1FECC802}" type="pres">
      <dgm:prSet presAssocID="{CF0D0100-DECA-46BD-91B8-1F0B6B957072}" presName="connSite" presStyleLbl="node1" presStyleIdx="0" presStyleCnt="2"/>
      <dgm:spPr/>
    </dgm:pt>
    <dgm:pt modelId="{8DBC74A5-FEF4-4D19-B98B-808D22546EB3}" type="pres">
      <dgm:prSet presAssocID="{CF0D0100-DECA-46BD-91B8-1F0B6B957072}" presName="visibl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7000" r="-7000"/>
          </a:stretch>
        </a:blipFill>
      </dgm:spPr>
    </dgm:pt>
    <dgm:pt modelId="{E3CFDDE7-265C-4569-A617-F74771C4BEC8}" type="pres">
      <dgm:prSet presAssocID="{820D22F9-9672-4D74-A45F-A8F04EDDE57C}" presName="Name25" presStyleLbl="parChTrans1D1" presStyleIdx="0" presStyleCnt="1"/>
      <dgm:spPr/>
    </dgm:pt>
    <dgm:pt modelId="{DC45EABB-4FE4-4AE7-86A5-E9138717C2C6}" type="pres">
      <dgm:prSet presAssocID="{7E61D459-11FE-44A3-B7C9-7E4C0CE21E4B}" presName="node" presStyleCnt="0"/>
      <dgm:spPr/>
    </dgm:pt>
    <dgm:pt modelId="{059E714F-CB25-4D22-9D8E-CFC03C30C2E0}" type="pres">
      <dgm:prSet presAssocID="{7E61D459-11FE-44A3-B7C9-7E4C0CE21E4B}" presName="parentNode" presStyleLbl="node1" presStyleIdx="1" presStyleCnt="2" custFlipHor="1" custScaleX="231814" custScaleY="166801">
        <dgm:presLayoutVars>
          <dgm:chMax val="1"/>
          <dgm:bulletEnabled val="1"/>
        </dgm:presLayoutVars>
      </dgm:prSet>
      <dgm:spPr/>
    </dgm:pt>
    <dgm:pt modelId="{F77BE25D-394C-4A95-8C64-E3C52D482B6F}" type="pres">
      <dgm:prSet presAssocID="{7E61D459-11FE-44A3-B7C9-7E4C0CE21E4B}" presName="childNode" presStyleLbl="revTx" presStyleIdx="0" presStyleCnt="0">
        <dgm:presLayoutVars>
          <dgm:bulletEnabled val="1"/>
        </dgm:presLayoutVars>
      </dgm:prSet>
      <dgm:spPr/>
    </dgm:pt>
  </dgm:ptLst>
  <dgm:cxnLst>
    <dgm:cxn modelId="{7A99AD08-F3D0-4201-9A2F-0D2BF89DA036}" type="presOf" srcId="{820D22F9-9672-4D74-A45F-A8F04EDDE57C}" destId="{E3CFDDE7-265C-4569-A617-F74771C4BEC8}" srcOrd="0" destOrd="0" presId="urn:microsoft.com/office/officeart/2005/8/layout/radial2"/>
    <dgm:cxn modelId="{32B16330-BA63-4DE9-AE06-8B1936C88011}" type="presOf" srcId="{7E61D459-11FE-44A3-B7C9-7E4C0CE21E4B}" destId="{059E714F-CB25-4D22-9D8E-CFC03C30C2E0}" srcOrd="0" destOrd="0" presId="urn:microsoft.com/office/officeart/2005/8/layout/radial2"/>
    <dgm:cxn modelId="{EE42FF84-2884-4A2C-8E44-7BDE3E2A6E2A}" type="presOf" srcId="{CF0D0100-DECA-46BD-91B8-1F0B6B957072}" destId="{E7052948-E9A6-445C-8453-033B36D8E5EE}" srcOrd="0" destOrd="0" presId="urn:microsoft.com/office/officeart/2005/8/layout/radial2"/>
    <dgm:cxn modelId="{A0D2DD8D-2187-4485-A741-8754C24A1213}" srcId="{CF0D0100-DECA-46BD-91B8-1F0B6B957072}" destId="{7E61D459-11FE-44A3-B7C9-7E4C0CE21E4B}" srcOrd="0" destOrd="0" parTransId="{820D22F9-9672-4D74-A45F-A8F04EDDE57C}" sibTransId="{C7D6A054-A69A-4171-8D4A-731B63851A42}"/>
    <dgm:cxn modelId="{0B570EAB-C031-4179-AD69-00F967313DFE}" type="presParOf" srcId="{E7052948-E9A6-445C-8453-033B36D8E5EE}" destId="{B0A9050F-788A-41BF-9E06-4EBF795A72A8}" srcOrd="0" destOrd="0" presId="urn:microsoft.com/office/officeart/2005/8/layout/radial2"/>
    <dgm:cxn modelId="{91FE76B7-F510-474C-BB58-9C1642E595A3}" type="presParOf" srcId="{B0A9050F-788A-41BF-9E06-4EBF795A72A8}" destId="{DA529EEA-7B22-40CD-B6CA-12399DCEE7C7}" srcOrd="0" destOrd="0" presId="urn:microsoft.com/office/officeart/2005/8/layout/radial2"/>
    <dgm:cxn modelId="{B942B01A-3221-4516-A8B1-A29EC0C3F753}" type="presParOf" srcId="{DA529EEA-7B22-40CD-B6CA-12399DCEE7C7}" destId="{3752FA71-2211-40F2-A875-FE7E1FECC802}" srcOrd="0" destOrd="0" presId="urn:microsoft.com/office/officeart/2005/8/layout/radial2"/>
    <dgm:cxn modelId="{BB22CFF5-063C-403B-961C-BEE5F4BDCBC3}" type="presParOf" srcId="{DA529EEA-7B22-40CD-B6CA-12399DCEE7C7}" destId="{8DBC74A5-FEF4-4D19-B98B-808D22546EB3}" srcOrd="1" destOrd="0" presId="urn:microsoft.com/office/officeart/2005/8/layout/radial2"/>
    <dgm:cxn modelId="{9818C5BF-1A87-4709-AEC2-6916EB67B676}" type="presParOf" srcId="{B0A9050F-788A-41BF-9E06-4EBF795A72A8}" destId="{E3CFDDE7-265C-4569-A617-F74771C4BEC8}" srcOrd="1" destOrd="0" presId="urn:microsoft.com/office/officeart/2005/8/layout/radial2"/>
    <dgm:cxn modelId="{D6B61070-BD48-4F01-9718-14D7AB7CE4C7}" type="presParOf" srcId="{B0A9050F-788A-41BF-9E06-4EBF795A72A8}" destId="{DC45EABB-4FE4-4AE7-86A5-E9138717C2C6}" srcOrd="2" destOrd="0" presId="urn:microsoft.com/office/officeart/2005/8/layout/radial2"/>
    <dgm:cxn modelId="{9588691B-51BB-4DD0-B963-B887B66EB296}" type="presParOf" srcId="{DC45EABB-4FE4-4AE7-86A5-E9138717C2C6}" destId="{059E714F-CB25-4D22-9D8E-CFC03C30C2E0}" srcOrd="0" destOrd="0" presId="urn:microsoft.com/office/officeart/2005/8/layout/radial2"/>
    <dgm:cxn modelId="{6F03DFFE-248A-4988-B96B-345F1F0FD2BB}" type="presParOf" srcId="{DC45EABB-4FE4-4AE7-86A5-E9138717C2C6}" destId="{F77BE25D-394C-4A95-8C64-E3C52D482B6F}"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F0D0100-DECA-46BD-91B8-1F0B6B95707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E61D459-11FE-44A3-B7C9-7E4C0CE21E4B}">
      <dgm:prSet custT="1"/>
      <dgm:spPr/>
      <dgm:t>
        <a:bodyPr/>
        <a:lstStyle/>
        <a:p>
          <a:r>
            <a:rPr lang="en-US" sz="1200" dirty="0" err="1">
              <a:solidFill>
                <a:srgbClr val="000000"/>
              </a:solidFill>
              <a:latin typeface="Manrope Medium"/>
            </a:rPr>
            <a:t>WomenWardrobe</a:t>
          </a:r>
          <a:endParaRPr lang="en-US" sz="1200" dirty="0">
            <a:solidFill>
              <a:srgbClr val="000000"/>
            </a:solidFill>
            <a:latin typeface="Manrope Medium"/>
          </a:endParaRPr>
        </a:p>
      </dgm:t>
    </dgm:pt>
    <dgm:pt modelId="{820D22F9-9672-4D74-A45F-A8F04EDDE57C}" type="parTrans" cxnId="{A0D2DD8D-2187-4485-A741-8754C24A1213}">
      <dgm:prSet/>
      <dgm:spPr/>
      <dgm:t>
        <a:bodyPr/>
        <a:lstStyle/>
        <a:p>
          <a:endParaRPr lang="en-US"/>
        </a:p>
      </dgm:t>
    </dgm:pt>
    <dgm:pt modelId="{C7D6A054-A69A-4171-8D4A-731B63851A42}" type="sibTrans" cxnId="{A0D2DD8D-2187-4485-A741-8754C24A1213}">
      <dgm:prSet/>
      <dgm:spPr/>
      <dgm:t>
        <a:bodyPr/>
        <a:lstStyle/>
        <a:p>
          <a:endParaRPr lang="en-US"/>
        </a:p>
      </dgm:t>
    </dgm:pt>
    <dgm:pt modelId="{E7052948-E9A6-445C-8453-033B36D8E5EE}" type="pres">
      <dgm:prSet presAssocID="{CF0D0100-DECA-46BD-91B8-1F0B6B957072}" presName="composite" presStyleCnt="0">
        <dgm:presLayoutVars>
          <dgm:chMax val="5"/>
          <dgm:dir/>
          <dgm:animLvl val="ctr"/>
          <dgm:resizeHandles val="exact"/>
        </dgm:presLayoutVars>
      </dgm:prSet>
      <dgm:spPr/>
    </dgm:pt>
    <dgm:pt modelId="{B0A9050F-788A-41BF-9E06-4EBF795A72A8}" type="pres">
      <dgm:prSet presAssocID="{CF0D0100-DECA-46BD-91B8-1F0B6B957072}" presName="cycle" presStyleCnt="0"/>
      <dgm:spPr/>
    </dgm:pt>
    <dgm:pt modelId="{DA529EEA-7B22-40CD-B6CA-12399DCEE7C7}" type="pres">
      <dgm:prSet presAssocID="{CF0D0100-DECA-46BD-91B8-1F0B6B957072}" presName="centerShape" presStyleCnt="0"/>
      <dgm:spPr/>
    </dgm:pt>
    <dgm:pt modelId="{3752FA71-2211-40F2-A875-FE7E1FECC802}" type="pres">
      <dgm:prSet presAssocID="{CF0D0100-DECA-46BD-91B8-1F0B6B957072}" presName="connSite" presStyleLbl="node1" presStyleIdx="0" presStyleCnt="2"/>
      <dgm:spPr/>
    </dgm:pt>
    <dgm:pt modelId="{8DBC74A5-FEF4-4D19-B98B-808D22546EB3}" type="pres">
      <dgm:prSet presAssocID="{CF0D0100-DECA-46BD-91B8-1F0B6B957072}" presName="visible" presStyleLbl="node1" presStyleIdx="0" presStyleCnt="2" custLinFactNeighborX="-2329" custLinFactNeighborY="938"/>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r="-25000"/>
          </a:stretch>
        </a:blipFill>
      </dgm:spPr>
    </dgm:pt>
    <dgm:pt modelId="{E3CFDDE7-265C-4569-A617-F74771C4BEC8}" type="pres">
      <dgm:prSet presAssocID="{820D22F9-9672-4D74-A45F-A8F04EDDE57C}" presName="Name25" presStyleLbl="parChTrans1D1" presStyleIdx="0" presStyleCnt="1"/>
      <dgm:spPr/>
    </dgm:pt>
    <dgm:pt modelId="{DC45EABB-4FE4-4AE7-86A5-E9138717C2C6}" type="pres">
      <dgm:prSet presAssocID="{7E61D459-11FE-44A3-B7C9-7E4C0CE21E4B}" presName="node" presStyleCnt="0"/>
      <dgm:spPr/>
    </dgm:pt>
    <dgm:pt modelId="{059E714F-CB25-4D22-9D8E-CFC03C30C2E0}" type="pres">
      <dgm:prSet presAssocID="{7E61D459-11FE-44A3-B7C9-7E4C0CE21E4B}" presName="parentNode" presStyleLbl="node1" presStyleIdx="1" presStyleCnt="2" custFlipHor="1" custScaleX="267509" custScaleY="166801">
        <dgm:presLayoutVars>
          <dgm:chMax val="1"/>
          <dgm:bulletEnabled val="1"/>
        </dgm:presLayoutVars>
      </dgm:prSet>
      <dgm:spPr/>
    </dgm:pt>
    <dgm:pt modelId="{F77BE25D-394C-4A95-8C64-E3C52D482B6F}" type="pres">
      <dgm:prSet presAssocID="{7E61D459-11FE-44A3-B7C9-7E4C0CE21E4B}" presName="childNode" presStyleLbl="revTx" presStyleIdx="0" presStyleCnt="0">
        <dgm:presLayoutVars>
          <dgm:bulletEnabled val="1"/>
        </dgm:presLayoutVars>
      </dgm:prSet>
      <dgm:spPr/>
    </dgm:pt>
  </dgm:ptLst>
  <dgm:cxnLst>
    <dgm:cxn modelId="{7A99AD08-F3D0-4201-9A2F-0D2BF89DA036}" type="presOf" srcId="{820D22F9-9672-4D74-A45F-A8F04EDDE57C}" destId="{E3CFDDE7-265C-4569-A617-F74771C4BEC8}" srcOrd="0" destOrd="0" presId="urn:microsoft.com/office/officeart/2005/8/layout/radial2"/>
    <dgm:cxn modelId="{32B16330-BA63-4DE9-AE06-8B1936C88011}" type="presOf" srcId="{7E61D459-11FE-44A3-B7C9-7E4C0CE21E4B}" destId="{059E714F-CB25-4D22-9D8E-CFC03C30C2E0}" srcOrd="0" destOrd="0" presId="urn:microsoft.com/office/officeart/2005/8/layout/radial2"/>
    <dgm:cxn modelId="{EE42FF84-2884-4A2C-8E44-7BDE3E2A6E2A}" type="presOf" srcId="{CF0D0100-DECA-46BD-91B8-1F0B6B957072}" destId="{E7052948-E9A6-445C-8453-033B36D8E5EE}" srcOrd="0" destOrd="0" presId="urn:microsoft.com/office/officeart/2005/8/layout/radial2"/>
    <dgm:cxn modelId="{A0D2DD8D-2187-4485-A741-8754C24A1213}" srcId="{CF0D0100-DECA-46BD-91B8-1F0B6B957072}" destId="{7E61D459-11FE-44A3-B7C9-7E4C0CE21E4B}" srcOrd="0" destOrd="0" parTransId="{820D22F9-9672-4D74-A45F-A8F04EDDE57C}" sibTransId="{C7D6A054-A69A-4171-8D4A-731B63851A42}"/>
    <dgm:cxn modelId="{0B570EAB-C031-4179-AD69-00F967313DFE}" type="presParOf" srcId="{E7052948-E9A6-445C-8453-033B36D8E5EE}" destId="{B0A9050F-788A-41BF-9E06-4EBF795A72A8}" srcOrd="0" destOrd="0" presId="urn:microsoft.com/office/officeart/2005/8/layout/radial2"/>
    <dgm:cxn modelId="{91FE76B7-F510-474C-BB58-9C1642E595A3}" type="presParOf" srcId="{B0A9050F-788A-41BF-9E06-4EBF795A72A8}" destId="{DA529EEA-7B22-40CD-B6CA-12399DCEE7C7}" srcOrd="0" destOrd="0" presId="urn:microsoft.com/office/officeart/2005/8/layout/radial2"/>
    <dgm:cxn modelId="{B942B01A-3221-4516-A8B1-A29EC0C3F753}" type="presParOf" srcId="{DA529EEA-7B22-40CD-B6CA-12399DCEE7C7}" destId="{3752FA71-2211-40F2-A875-FE7E1FECC802}" srcOrd="0" destOrd="0" presId="urn:microsoft.com/office/officeart/2005/8/layout/radial2"/>
    <dgm:cxn modelId="{BB22CFF5-063C-403B-961C-BEE5F4BDCBC3}" type="presParOf" srcId="{DA529EEA-7B22-40CD-B6CA-12399DCEE7C7}" destId="{8DBC74A5-FEF4-4D19-B98B-808D22546EB3}" srcOrd="1" destOrd="0" presId="urn:microsoft.com/office/officeart/2005/8/layout/radial2"/>
    <dgm:cxn modelId="{9818C5BF-1A87-4709-AEC2-6916EB67B676}" type="presParOf" srcId="{B0A9050F-788A-41BF-9E06-4EBF795A72A8}" destId="{E3CFDDE7-265C-4569-A617-F74771C4BEC8}" srcOrd="1" destOrd="0" presId="urn:microsoft.com/office/officeart/2005/8/layout/radial2"/>
    <dgm:cxn modelId="{D6B61070-BD48-4F01-9718-14D7AB7CE4C7}" type="presParOf" srcId="{B0A9050F-788A-41BF-9E06-4EBF795A72A8}" destId="{DC45EABB-4FE4-4AE7-86A5-E9138717C2C6}" srcOrd="2" destOrd="0" presId="urn:microsoft.com/office/officeart/2005/8/layout/radial2"/>
    <dgm:cxn modelId="{9588691B-51BB-4DD0-B963-B887B66EB296}" type="presParOf" srcId="{DC45EABB-4FE4-4AE7-86A5-E9138717C2C6}" destId="{059E714F-CB25-4D22-9D8E-CFC03C30C2E0}" srcOrd="0" destOrd="0" presId="urn:microsoft.com/office/officeart/2005/8/layout/radial2"/>
    <dgm:cxn modelId="{6F03DFFE-248A-4988-B96B-345F1F0FD2BB}" type="presParOf" srcId="{DC45EABB-4FE4-4AE7-86A5-E9138717C2C6}" destId="{F77BE25D-394C-4A95-8C64-E3C52D482B6F}"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F0D0100-DECA-46BD-91B8-1F0B6B95707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E61D459-11FE-44A3-B7C9-7E4C0CE21E4B}">
      <dgm:prSet custT="1"/>
      <dgm:spPr/>
      <dgm:t>
        <a:bodyPr/>
        <a:lstStyle/>
        <a:p>
          <a:r>
            <a:rPr lang="en-US" sz="1200" dirty="0" err="1">
              <a:solidFill>
                <a:srgbClr val="000000"/>
              </a:solidFill>
              <a:latin typeface="Manrope Medium"/>
            </a:rPr>
            <a:t>ShoppingApp</a:t>
          </a:r>
          <a:endParaRPr lang="en-US" sz="1200" dirty="0">
            <a:solidFill>
              <a:srgbClr val="000000"/>
            </a:solidFill>
            <a:latin typeface="Manrope Medium"/>
          </a:endParaRPr>
        </a:p>
      </dgm:t>
    </dgm:pt>
    <dgm:pt modelId="{820D22F9-9672-4D74-A45F-A8F04EDDE57C}" type="parTrans" cxnId="{A0D2DD8D-2187-4485-A741-8754C24A1213}">
      <dgm:prSet/>
      <dgm:spPr/>
      <dgm:t>
        <a:bodyPr/>
        <a:lstStyle/>
        <a:p>
          <a:endParaRPr lang="en-US"/>
        </a:p>
      </dgm:t>
    </dgm:pt>
    <dgm:pt modelId="{C7D6A054-A69A-4171-8D4A-731B63851A42}" type="sibTrans" cxnId="{A0D2DD8D-2187-4485-A741-8754C24A1213}">
      <dgm:prSet/>
      <dgm:spPr/>
      <dgm:t>
        <a:bodyPr/>
        <a:lstStyle/>
        <a:p>
          <a:endParaRPr lang="en-US"/>
        </a:p>
      </dgm:t>
    </dgm:pt>
    <dgm:pt modelId="{E7052948-E9A6-445C-8453-033B36D8E5EE}" type="pres">
      <dgm:prSet presAssocID="{CF0D0100-DECA-46BD-91B8-1F0B6B957072}" presName="composite" presStyleCnt="0">
        <dgm:presLayoutVars>
          <dgm:chMax val="5"/>
          <dgm:dir/>
          <dgm:animLvl val="ctr"/>
          <dgm:resizeHandles val="exact"/>
        </dgm:presLayoutVars>
      </dgm:prSet>
      <dgm:spPr/>
    </dgm:pt>
    <dgm:pt modelId="{B0A9050F-788A-41BF-9E06-4EBF795A72A8}" type="pres">
      <dgm:prSet presAssocID="{CF0D0100-DECA-46BD-91B8-1F0B6B957072}" presName="cycle" presStyleCnt="0"/>
      <dgm:spPr/>
    </dgm:pt>
    <dgm:pt modelId="{DA529EEA-7B22-40CD-B6CA-12399DCEE7C7}" type="pres">
      <dgm:prSet presAssocID="{CF0D0100-DECA-46BD-91B8-1F0B6B957072}" presName="centerShape" presStyleCnt="0"/>
      <dgm:spPr/>
    </dgm:pt>
    <dgm:pt modelId="{3752FA71-2211-40F2-A875-FE7E1FECC802}" type="pres">
      <dgm:prSet presAssocID="{CF0D0100-DECA-46BD-91B8-1F0B6B957072}" presName="connSite" presStyleLbl="node1" presStyleIdx="0" presStyleCnt="2"/>
      <dgm:spPr/>
    </dgm:pt>
    <dgm:pt modelId="{8DBC74A5-FEF4-4D19-B98B-808D22546EB3}" type="pres">
      <dgm:prSet presAssocID="{CF0D0100-DECA-46BD-91B8-1F0B6B957072}" presName="visibl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2000" r="-22000"/>
          </a:stretch>
        </a:blipFill>
      </dgm:spPr>
    </dgm:pt>
    <dgm:pt modelId="{E3CFDDE7-265C-4569-A617-F74771C4BEC8}" type="pres">
      <dgm:prSet presAssocID="{820D22F9-9672-4D74-A45F-A8F04EDDE57C}" presName="Name25" presStyleLbl="parChTrans1D1" presStyleIdx="0" presStyleCnt="1"/>
      <dgm:spPr/>
    </dgm:pt>
    <dgm:pt modelId="{DC45EABB-4FE4-4AE7-86A5-E9138717C2C6}" type="pres">
      <dgm:prSet presAssocID="{7E61D459-11FE-44A3-B7C9-7E4C0CE21E4B}" presName="node" presStyleCnt="0"/>
      <dgm:spPr/>
    </dgm:pt>
    <dgm:pt modelId="{059E714F-CB25-4D22-9D8E-CFC03C30C2E0}" type="pres">
      <dgm:prSet presAssocID="{7E61D459-11FE-44A3-B7C9-7E4C0CE21E4B}" presName="parentNode" presStyleLbl="node1" presStyleIdx="1" presStyleCnt="2" custFlipHor="1" custScaleX="202397" custScaleY="166801">
        <dgm:presLayoutVars>
          <dgm:chMax val="1"/>
          <dgm:bulletEnabled val="1"/>
        </dgm:presLayoutVars>
      </dgm:prSet>
      <dgm:spPr/>
    </dgm:pt>
    <dgm:pt modelId="{F77BE25D-394C-4A95-8C64-E3C52D482B6F}" type="pres">
      <dgm:prSet presAssocID="{7E61D459-11FE-44A3-B7C9-7E4C0CE21E4B}" presName="childNode" presStyleLbl="revTx" presStyleIdx="0" presStyleCnt="0">
        <dgm:presLayoutVars>
          <dgm:bulletEnabled val="1"/>
        </dgm:presLayoutVars>
      </dgm:prSet>
      <dgm:spPr/>
    </dgm:pt>
  </dgm:ptLst>
  <dgm:cxnLst>
    <dgm:cxn modelId="{7A99AD08-F3D0-4201-9A2F-0D2BF89DA036}" type="presOf" srcId="{820D22F9-9672-4D74-A45F-A8F04EDDE57C}" destId="{E3CFDDE7-265C-4569-A617-F74771C4BEC8}" srcOrd="0" destOrd="0" presId="urn:microsoft.com/office/officeart/2005/8/layout/radial2"/>
    <dgm:cxn modelId="{32B16330-BA63-4DE9-AE06-8B1936C88011}" type="presOf" srcId="{7E61D459-11FE-44A3-B7C9-7E4C0CE21E4B}" destId="{059E714F-CB25-4D22-9D8E-CFC03C30C2E0}" srcOrd="0" destOrd="0" presId="urn:microsoft.com/office/officeart/2005/8/layout/radial2"/>
    <dgm:cxn modelId="{EE42FF84-2884-4A2C-8E44-7BDE3E2A6E2A}" type="presOf" srcId="{CF0D0100-DECA-46BD-91B8-1F0B6B957072}" destId="{E7052948-E9A6-445C-8453-033B36D8E5EE}" srcOrd="0" destOrd="0" presId="urn:microsoft.com/office/officeart/2005/8/layout/radial2"/>
    <dgm:cxn modelId="{A0D2DD8D-2187-4485-A741-8754C24A1213}" srcId="{CF0D0100-DECA-46BD-91B8-1F0B6B957072}" destId="{7E61D459-11FE-44A3-B7C9-7E4C0CE21E4B}" srcOrd="0" destOrd="0" parTransId="{820D22F9-9672-4D74-A45F-A8F04EDDE57C}" sibTransId="{C7D6A054-A69A-4171-8D4A-731B63851A42}"/>
    <dgm:cxn modelId="{0B570EAB-C031-4179-AD69-00F967313DFE}" type="presParOf" srcId="{E7052948-E9A6-445C-8453-033B36D8E5EE}" destId="{B0A9050F-788A-41BF-9E06-4EBF795A72A8}" srcOrd="0" destOrd="0" presId="urn:microsoft.com/office/officeart/2005/8/layout/radial2"/>
    <dgm:cxn modelId="{91FE76B7-F510-474C-BB58-9C1642E595A3}" type="presParOf" srcId="{B0A9050F-788A-41BF-9E06-4EBF795A72A8}" destId="{DA529EEA-7B22-40CD-B6CA-12399DCEE7C7}" srcOrd="0" destOrd="0" presId="urn:microsoft.com/office/officeart/2005/8/layout/radial2"/>
    <dgm:cxn modelId="{B942B01A-3221-4516-A8B1-A29EC0C3F753}" type="presParOf" srcId="{DA529EEA-7B22-40CD-B6CA-12399DCEE7C7}" destId="{3752FA71-2211-40F2-A875-FE7E1FECC802}" srcOrd="0" destOrd="0" presId="urn:microsoft.com/office/officeart/2005/8/layout/radial2"/>
    <dgm:cxn modelId="{BB22CFF5-063C-403B-961C-BEE5F4BDCBC3}" type="presParOf" srcId="{DA529EEA-7B22-40CD-B6CA-12399DCEE7C7}" destId="{8DBC74A5-FEF4-4D19-B98B-808D22546EB3}" srcOrd="1" destOrd="0" presId="urn:microsoft.com/office/officeart/2005/8/layout/radial2"/>
    <dgm:cxn modelId="{9818C5BF-1A87-4709-AEC2-6916EB67B676}" type="presParOf" srcId="{B0A9050F-788A-41BF-9E06-4EBF795A72A8}" destId="{E3CFDDE7-265C-4569-A617-F74771C4BEC8}" srcOrd="1" destOrd="0" presId="urn:microsoft.com/office/officeart/2005/8/layout/radial2"/>
    <dgm:cxn modelId="{D6B61070-BD48-4F01-9718-14D7AB7CE4C7}" type="presParOf" srcId="{B0A9050F-788A-41BF-9E06-4EBF795A72A8}" destId="{DC45EABB-4FE4-4AE7-86A5-E9138717C2C6}" srcOrd="2" destOrd="0" presId="urn:microsoft.com/office/officeart/2005/8/layout/radial2"/>
    <dgm:cxn modelId="{9588691B-51BB-4DD0-B963-B887B66EB296}" type="presParOf" srcId="{DC45EABB-4FE4-4AE7-86A5-E9138717C2C6}" destId="{059E714F-CB25-4D22-9D8E-CFC03C30C2E0}" srcOrd="0" destOrd="0" presId="urn:microsoft.com/office/officeart/2005/8/layout/radial2"/>
    <dgm:cxn modelId="{6F03DFFE-248A-4988-B96B-345F1F0FD2BB}" type="presParOf" srcId="{DC45EABB-4FE4-4AE7-86A5-E9138717C2C6}" destId="{F77BE25D-394C-4A95-8C64-E3C52D482B6F}" srcOrd="1" destOrd="0" presId="urn:microsoft.com/office/officeart/2005/8/layout/radial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07A1B56-AB20-4AA9-9B2A-86FB1FFE476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81FB15C-4493-429D-B443-D0DADAB1DD39}">
      <dgm:prSet custT="1"/>
      <dgm:spPr/>
      <dgm:t>
        <a:bodyPr/>
        <a:lstStyle/>
        <a:p>
          <a:r>
            <a:rPr lang="en-US" sz="1200" dirty="0">
              <a:solidFill>
                <a:srgbClr val="000000"/>
              </a:solidFill>
              <a:latin typeface="Manrope Medium"/>
            </a:rPr>
            <a:t>Main</a:t>
          </a:r>
        </a:p>
      </dgm:t>
    </dgm:pt>
    <dgm:pt modelId="{BB754427-5F7A-4A42-A5EE-10521BA6DC01}" type="parTrans" cxnId="{0428BC03-056C-411A-ABB5-6103E99451E4}">
      <dgm:prSet/>
      <dgm:spPr/>
      <dgm:t>
        <a:bodyPr/>
        <a:lstStyle/>
        <a:p>
          <a:endParaRPr lang="en-US"/>
        </a:p>
      </dgm:t>
    </dgm:pt>
    <dgm:pt modelId="{A605B69D-86B0-46E8-9978-5AF9F4C8863D}" type="sibTrans" cxnId="{0428BC03-056C-411A-ABB5-6103E99451E4}">
      <dgm:prSet/>
      <dgm:spPr/>
      <dgm:t>
        <a:bodyPr/>
        <a:lstStyle/>
        <a:p>
          <a:endParaRPr lang="en-US"/>
        </a:p>
      </dgm:t>
    </dgm:pt>
    <dgm:pt modelId="{A8CEF15B-BF3D-4565-8D6E-EEB4CADF67F8}" type="pres">
      <dgm:prSet presAssocID="{B07A1B56-AB20-4AA9-9B2A-86FB1FFE4760}" presName="composite" presStyleCnt="0">
        <dgm:presLayoutVars>
          <dgm:chMax val="5"/>
          <dgm:dir/>
          <dgm:animLvl val="ctr"/>
          <dgm:resizeHandles val="exact"/>
        </dgm:presLayoutVars>
      </dgm:prSet>
      <dgm:spPr/>
    </dgm:pt>
    <dgm:pt modelId="{5C2BB344-C743-47D6-A7E2-30EF5F49B815}" type="pres">
      <dgm:prSet presAssocID="{B07A1B56-AB20-4AA9-9B2A-86FB1FFE4760}" presName="cycle" presStyleCnt="0"/>
      <dgm:spPr/>
    </dgm:pt>
    <dgm:pt modelId="{C487C6F0-17A6-444A-BF66-32021E265E30}" type="pres">
      <dgm:prSet presAssocID="{B07A1B56-AB20-4AA9-9B2A-86FB1FFE4760}" presName="centerShape" presStyleCnt="0"/>
      <dgm:spPr/>
    </dgm:pt>
    <dgm:pt modelId="{254974C3-BA7B-42E6-9A1B-07E928FD21E6}" type="pres">
      <dgm:prSet presAssocID="{B07A1B56-AB20-4AA9-9B2A-86FB1FFE4760}" presName="connSite" presStyleLbl="node1" presStyleIdx="0" presStyleCnt="2"/>
      <dgm:spPr/>
    </dgm:pt>
    <dgm:pt modelId="{4B671FF3-075A-4686-8773-9F9B8304FBFF}" type="pres">
      <dgm:prSet presAssocID="{B07A1B56-AB20-4AA9-9B2A-86FB1FFE4760}" presName="visible" presStyleLbl="node1" presStyleIdx="0" presStyleCnt="2" custLinFactNeighborX="7435" custLinFactNeighborY="-1910"/>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CEE59066-7283-4C44-8373-9D56FEED2FAD}" type="pres">
      <dgm:prSet presAssocID="{BB754427-5F7A-4A42-A5EE-10521BA6DC01}" presName="Name25" presStyleLbl="parChTrans1D1" presStyleIdx="0" presStyleCnt="1"/>
      <dgm:spPr/>
    </dgm:pt>
    <dgm:pt modelId="{C29676E9-4283-4210-806A-C77F5859E738}" type="pres">
      <dgm:prSet presAssocID="{581FB15C-4493-429D-B443-D0DADAB1DD39}" presName="node" presStyleCnt="0"/>
      <dgm:spPr/>
    </dgm:pt>
    <dgm:pt modelId="{D0D6B7B7-11EB-491E-861A-E4FB13CF8155}" type="pres">
      <dgm:prSet presAssocID="{581FB15C-4493-429D-B443-D0DADAB1DD39}" presName="parentNode" presStyleLbl="node1" presStyleIdx="1" presStyleCnt="2" custScaleX="172096" custScaleY="164736">
        <dgm:presLayoutVars>
          <dgm:chMax val="1"/>
          <dgm:bulletEnabled val="1"/>
        </dgm:presLayoutVars>
      </dgm:prSet>
      <dgm:spPr/>
    </dgm:pt>
    <dgm:pt modelId="{7952C362-6DD1-4361-B785-FC30D270E270}" type="pres">
      <dgm:prSet presAssocID="{581FB15C-4493-429D-B443-D0DADAB1DD39}" presName="childNode" presStyleLbl="revTx" presStyleIdx="0" presStyleCnt="0">
        <dgm:presLayoutVars>
          <dgm:bulletEnabled val="1"/>
        </dgm:presLayoutVars>
      </dgm:prSet>
      <dgm:spPr/>
    </dgm:pt>
  </dgm:ptLst>
  <dgm:cxnLst>
    <dgm:cxn modelId="{0428BC03-056C-411A-ABB5-6103E99451E4}" srcId="{B07A1B56-AB20-4AA9-9B2A-86FB1FFE4760}" destId="{581FB15C-4493-429D-B443-D0DADAB1DD39}" srcOrd="0" destOrd="0" parTransId="{BB754427-5F7A-4A42-A5EE-10521BA6DC01}" sibTransId="{A605B69D-86B0-46E8-9978-5AF9F4C8863D}"/>
    <dgm:cxn modelId="{17A4E71F-BD0D-4EEE-9868-E29C1317FDD6}" type="presOf" srcId="{B07A1B56-AB20-4AA9-9B2A-86FB1FFE4760}" destId="{A8CEF15B-BF3D-4565-8D6E-EEB4CADF67F8}" srcOrd="0" destOrd="0" presId="urn:microsoft.com/office/officeart/2005/8/layout/radial2"/>
    <dgm:cxn modelId="{5558E5A2-1645-4B11-8139-AAFDF7C74111}" type="presOf" srcId="{581FB15C-4493-429D-B443-D0DADAB1DD39}" destId="{D0D6B7B7-11EB-491E-861A-E4FB13CF8155}" srcOrd="0" destOrd="0" presId="urn:microsoft.com/office/officeart/2005/8/layout/radial2"/>
    <dgm:cxn modelId="{D53250F9-3A2D-4494-B2EC-5A08F4471B3A}" type="presOf" srcId="{BB754427-5F7A-4A42-A5EE-10521BA6DC01}" destId="{CEE59066-7283-4C44-8373-9D56FEED2FAD}" srcOrd="0" destOrd="0" presId="urn:microsoft.com/office/officeart/2005/8/layout/radial2"/>
    <dgm:cxn modelId="{027ECEA8-F4CF-46B5-871B-FE011B3CC89D}" type="presParOf" srcId="{A8CEF15B-BF3D-4565-8D6E-EEB4CADF67F8}" destId="{5C2BB344-C743-47D6-A7E2-30EF5F49B815}" srcOrd="0" destOrd="0" presId="urn:microsoft.com/office/officeart/2005/8/layout/radial2"/>
    <dgm:cxn modelId="{9192F32B-50E2-4264-B6D3-1192293DA09D}" type="presParOf" srcId="{5C2BB344-C743-47D6-A7E2-30EF5F49B815}" destId="{C487C6F0-17A6-444A-BF66-32021E265E30}" srcOrd="0" destOrd="0" presId="urn:microsoft.com/office/officeart/2005/8/layout/radial2"/>
    <dgm:cxn modelId="{E4F2B3CB-411A-4BFD-A878-4EAC41D97D9F}" type="presParOf" srcId="{C487C6F0-17A6-444A-BF66-32021E265E30}" destId="{254974C3-BA7B-42E6-9A1B-07E928FD21E6}" srcOrd="0" destOrd="0" presId="urn:microsoft.com/office/officeart/2005/8/layout/radial2"/>
    <dgm:cxn modelId="{B730CFC1-ED41-4E0F-B292-1C72F23F5F6A}" type="presParOf" srcId="{C487C6F0-17A6-444A-BF66-32021E265E30}" destId="{4B671FF3-075A-4686-8773-9F9B8304FBFF}" srcOrd="1" destOrd="0" presId="urn:microsoft.com/office/officeart/2005/8/layout/radial2"/>
    <dgm:cxn modelId="{A0452FE5-DADF-454F-8859-F8128FDC7895}" type="presParOf" srcId="{5C2BB344-C743-47D6-A7E2-30EF5F49B815}" destId="{CEE59066-7283-4C44-8373-9D56FEED2FAD}" srcOrd="1" destOrd="0" presId="urn:microsoft.com/office/officeart/2005/8/layout/radial2"/>
    <dgm:cxn modelId="{05655177-0F19-41F3-A07C-29B065D350E2}" type="presParOf" srcId="{5C2BB344-C743-47D6-A7E2-30EF5F49B815}" destId="{C29676E9-4283-4210-806A-C77F5859E738}" srcOrd="2" destOrd="0" presId="urn:microsoft.com/office/officeart/2005/8/layout/radial2"/>
    <dgm:cxn modelId="{6FF04610-E9E6-4B8F-B553-A52BAE8FE65C}" type="presParOf" srcId="{C29676E9-4283-4210-806A-C77F5859E738}" destId="{D0D6B7B7-11EB-491E-861A-E4FB13CF8155}" srcOrd="0" destOrd="0" presId="urn:microsoft.com/office/officeart/2005/8/layout/radial2"/>
    <dgm:cxn modelId="{B36AE8C2-0161-4D91-BDB6-C67C981B40EA}" type="presParOf" srcId="{C29676E9-4283-4210-806A-C77F5859E738}" destId="{7952C362-6DD1-4361-B785-FC30D270E270}"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0D0100-DECA-46BD-91B8-1F0B6B95707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E61D459-11FE-44A3-B7C9-7E4C0CE21E4B}">
      <dgm:prSet custT="1"/>
      <dgm:spPr/>
      <dgm:t>
        <a:bodyPr/>
        <a:lstStyle/>
        <a:p>
          <a:r>
            <a:rPr lang="en-US" sz="1200" dirty="0" err="1">
              <a:solidFill>
                <a:srgbClr val="000000"/>
              </a:solidFill>
              <a:latin typeface="Manrope Medium"/>
            </a:rPr>
            <a:t>ShoppingApp</a:t>
          </a:r>
          <a:endParaRPr lang="en-US" sz="1200" dirty="0">
            <a:solidFill>
              <a:srgbClr val="000000"/>
            </a:solidFill>
            <a:latin typeface="Manrope Medium"/>
          </a:endParaRPr>
        </a:p>
        <a:p>
          <a:r>
            <a:rPr lang="en-US" sz="1200" dirty="0" err="1">
              <a:solidFill>
                <a:srgbClr val="000000"/>
              </a:solidFill>
              <a:latin typeface="Manrope Medium"/>
            </a:rPr>
            <a:t>ShoppingCart</a:t>
          </a:r>
          <a:endParaRPr lang="en-US" sz="1200" dirty="0">
            <a:solidFill>
              <a:srgbClr val="000000"/>
            </a:solidFill>
            <a:latin typeface="Manrope Medium"/>
          </a:endParaRPr>
        </a:p>
        <a:p>
          <a:r>
            <a:rPr lang="en-US" sz="1200" dirty="0" err="1">
              <a:solidFill>
                <a:srgbClr val="000000"/>
              </a:solidFill>
              <a:latin typeface="Manrope Medium"/>
            </a:rPr>
            <a:t>MenWardrobe</a:t>
          </a:r>
          <a:endParaRPr lang="en-US" sz="1200" dirty="0">
            <a:solidFill>
              <a:srgbClr val="000000"/>
            </a:solidFill>
            <a:latin typeface="Manrope Medium"/>
          </a:endParaRPr>
        </a:p>
        <a:p>
          <a:r>
            <a:rPr lang="en-US" sz="1200" dirty="0" err="1">
              <a:solidFill>
                <a:srgbClr val="000000"/>
              </a:solidFill>
              <a:latin typeface="Manrope Medium"/>
            </a:rPr>
            <a:t>KidsWardrobe</a:t>
          </a:r>
          <a:endParaRPr lang="en-US" sz="1200" dirty="0">
            <a:solidFill>
              <a:srgbClr val="000000"/>
            </a:solidFill>
            <a:latin typeface="Manrope Medium"/>
          </a:endParaRPr>
        </a:p>
        <a:p>
          <a:r>
            <a:rPr lang="en-US" sz="1200" dirty="0" err="1">
              <a:solidFill>
                <a:srgbClr val="000000"/>
              </a:solidFill>
              <a:latin typeface="Manrope Medium"/>
            </a:rPr>
            <a:t>WomenWardrobe</a:t>
          </a:r>
          <a:endParaRPr lang="en-US" sz="1200" dirty="0">
            <a:solidFill>
              <a:srgbClr val="000000"/>
            </a:solidFill>
            <a:latin typeface="Manrope Medium"/>
          </a:endParaRPr>
        </a:p>
      </dgm:t>
    </dgm:pt>
    <dgm:pt modelId="{820D22F9-9672-4D74-A45F-A8F04EDDE57C}" type="parTrans" cxnId="{A0D2DD8D-2187-4485-A741-8754C24A1213}">
      <dgm:prSet/>
      <dgm:spPr/>
      <dgm:t>
        <a:bodyPr/>
        <a:lstStyle/>
        <a:p>
          <a:endParaRPr lang="en-US"/>
        </a:p>
      </dgm:t>
    </dgm:pt>
    <dgm:pt modelId="{C7D6A054-A69A-4171-8D4A-731B63851A42}" type="sibTrans" cxnId="{A0D2DD8D-2187-4485-A741-8754C24A1213}">
      <dgm:prSet/>
      <dgm:spPr/>
      <dgm:t>
        <a:bodyPr/>
        <a:lstStyle/>
        <a:p>
          <a:endParaRPr lang="en-US"/>
        </a:p>
      </dgm:t>
    </dgm:pt>
    <dgm:pt modelId="{E7052948-E9A6-445C-8453-033B36D8E5EE}" type="pres">
      <dgm:prSet presAssocID="{CF0D0100-DECA-46BD-91B8-1F0B6B957072}" presName="composite" presStyleCnt="0">
        <dgm:presLayoutVars>
          <dgm:chMax val="5"/>
          <dgm:dir/>
          <dgm:animLvl val="ctr"/>
          <dgm:resizeHandles val="exact"/>
        </dgm:presLayoutVars>
      </dgm:prSet>
      <dgm:spPr/>
    </dgm:pt>
    <dgm:pt modelId="{B0A9050F-788A-41BF-9E06-4EBF795A72A8}" type="pres">
      <dgm:prSet presAssocID="{CF0D0100-DECA-46BD-91B8-1F0B6B957072}" presName="cycle" presStyleCnt="0"/>
      <dgm:spPr/>
    </dgm:pt>
    <dgm:pt modelId="{DA529EEA-7B22-40CD-B6CA-12399DCEE7C7}" type="pres">
      <dgm:prSet presAssocID="{CF0D0100-DECA-46BD-91B8-1F0B6B957072}" presName="centerShape" presStyleCnt="0"/>
      <dgm:spPr/>
    </dgm:pt>
    <dgm:pt modelId="{3752FA71-2211-40F2-A875-FE7E1FECC802}" type="pres">
      <dgm:prSet presAssocID="{CF0D0100-DECA-46BD-91B8-1F0B6B957072}" presName="connSite" presStyleLbl="node1" presStyleIdx="0" presStyleCnt="2"/>
      <dgm:spPr/>
    </dgm:pt>
    <dgm:pt modelId="{8DBC74A5-FEF4-4D19-B98B-808D22546EB3}" type="pres">
      <dgm:prSet presAssocID="{CF0D0100-DECA-46BD-91B8-1F0B6B957072}" presName="visibl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E3CFDDE7-265C-4569-A617-F74771C4BEC8}" type="pres">
      <dgm:prSet presAssocID="{820D22F9-9672-4D74-A45F-A8F04EDDE57C}" presName="Name25" presStyleLbl="parChTrans1D1" presStyleIdx="0" presStyleCnt="1"/>
      <dgm:spPr/>
    </dgm:pt>
    <dgm:pt modelId="{DC45EABB-4FE4-4AE7-86A5-E9138717C2C6}" type="pres">
      <dgm:prSet presAssocID="{7E61D459-11FE-44A3-B7C9-7E4C0CE21E4B}" presName="node" presStyleCnt="0"/>
      <dgm:spPr/>
    </dgm:pt>
    <dgm:pt modelId="{059E714F-CB25-4D22-9D8E-CFC03C30C2E0}" type="pres">
      <dgm:prSet presAssocID="{7E61D459-11FE-44A3-B7C9-7E4C0CE21E4B}" presName="parentNode" presStyleLbl="node1" presStyleIdx="1" presStyleCnt="2" custFlipHor="1" custScaleX="547368" custScaleY="306520">
        <dgm:presLayoutVars>
          <dgm:chMax val="1"/>
          <dgm:bulletEnabled val="1"/>
        </dgm:presLayoutVars>
      </dgm:prSet>
      <dgm:spPr/>
    </dgm:pt>
    <dgm:pt modelId="{F77BE25D-394C-4A95-8C64-E3C52D482B6F}" type="pres">
      <dgm:prSet presAssocID="{7E61D459-11FE-44A3-B7C9-7E4C0CE21E4B}" presName="childNode" presStyleLbl="revTx" presStyleIdx="0" presStyleCnt="0">
        <dgm:presLayoutVars>
          <dgm:bulletEnabled val="1"/>
        </dgm:presLayoutVars>
      </dgm:prSet>
      <dgm:spPr/>
    </dgm:pt>
  </dgm:ptLst>
  <dgm:cxnLst>
    <dgm:cxn modelId="{7A99AD08-F3D0-4201-9A2F-0D2BF89DA036}" type="presOf" srcId="{820D22F9-9672-4D74-A45F-A8F04EDDE57C}" destId="{E3CFDDE7-265C-4569-A617-F74771C4BEC8}" srcOrd="0" destOrd="0" presId="urn:microsoft.com/office/officeart/2005/8/layout/radial2"/>
    <dgm:cxn modelId="{32B16330-BA63-4DE9-AE06-8B1936C88011}" type="presOf" srcId="{7E61D459-11FE-44A3-B7C9-7E4C0CE21E4B}" destId="{059E714F-CB25-4D22-9D8E-CFC03C30C2E0}" srcOrd="0" destOrd="0" presId="urn:microsoft.com/office/officeart/2005/8/layout/radial2"/>
    <dgm:cxn modelId="{EE42FF84-2884-4A2C-8E44-7BDE3E2A6E2A}" type="presOf" srcId="{CF0D0100-DECA-46BD-91B8-1F0B6B957072}" destId="{E7052948-E9A6-445C-8453-033B36D8E5EE}" srcOrd="0" destOrd="0" presId="urn:microsoft.com/office/officeart/2005/8/layout/radial2"/>
    <dgm:cxn modelId="{A0D2DD8D-2187-4485-A741-8754C24A1213}" srcId="{CF0D0100-DECA-46BD-91B8-1F0B6B957072}" destId="{7E61D459-11FE-44A3-B7C9-7E4C0CE21E4B}" srcOrd="0" destOrd="0" parTransId="{820D22F9-9672-4D74-A45F-A8F04EDDE57C}" sibTransId="{C7D6A054-A69A-4171-8D4A-731B63851A42}"/>
    <dgm:cxn modelId="{0B570EAB-C031-4179-AD69-00F967313DFE}" type="presParOf" srcId="{E7052948-E9A6-445C-8453-033B36D8E5EE}" destId="{B0A9050F-788A-41BF-9E06-4EBF795A72A8}" srcOrd="0" destOrd="0" presId="urn:microsoft.com/office/officeart/2005/8/layout/radial2"/>
    <dgm:cxn modelId="{91FE76B7-F510-474C-BB58-9C1642E595A3}" type="presParOf" srcId="{B0A9050F-788A-41BF-9E06-4EBF795A72A8}" destId="{DA529EEA-7B22-40CD-B6CA-12399DCEE7C7}" srcOrd="0" destOrd="0" presId="urn:microsoft.com/office/officeart/2005/8/layout/radial2"/>
    <dgm:cxn modelId="{B942B01A-3221-4516-A8B1-A29EC0C3F753}" type="presParOf" srcId="{DA529EEA-7B22-40CD-B6CA-12399DCEE7C7}" destId="{3752FA71-2211-40F2-A875-FE7E1FECC802}" srcOrd="0" destOrd="0" presId="urn:microsoft.com/office/officeart/2005/8/layout/radial2"/>
    <dgm:cxn modelId="{BB22CFF5-063C-403B-961C-BEE5F4BDCBC3}" type="presParOf" srcId="{DA529EEA-7B22-40CD-B6CA-12399DCEE7C7}" destId="{8DBC74A5-FEF4-4D19-B98B-808D22546EB3}" srcOrd="1" destOrd="0" presId="urn:microsoft.com/office/officeart/2005/8/layout/radial2"/>
    <dgm:cxn modelId="{9818C5BF-1A87-4709-AEC2-6916EB67B676}" type="presParOf" srcId="{B0A9050F-788A-41BF-9E06-4EBF795A72A8}" destId="{E3CFDDE7-265C-4569-A617-F74771C4BEC8}" srcOrd="1" destOrd="0" presId="urn:microsoft.com/office/officeart/2005/8/layout/radial2"/>
    <dgm:cxn modelId="{D6B61070-BD48-4F01-9718-14D7AB7CE4C7}" type="presParOf" srcId="{B0A9050F-788A-41BF-9E06-4EBF795A72A8}" destId="{DC45EABB-4FE4-4AE7-86A5-E9138717C2C6}" srcOrd="2" destOrd="0" presId="urn:microsoft.com/office/officeart/2005/8/layout/radial2"/>
    <dgm:cxn modelId="{9588691B-51BB-4DD0-B963-B887B66EB296}" type="presParOf" srcId="{DC45EABB-4FE4-4AE7-86A5-E9138717C2C6}" destId="{059E714F-CB25-4D22-9D8E-CFC03C30C2E0}" srcOrd="0" destOrd="0" presId="urn:microsoft.com/office/officeart/2005/8/layout/radial2"/>
    <dgm:cxn modelId="{6F03DFFE-248A-4988-B96B-345F1F0FD2BB}" type="presParOf" srcId="{DC45EABB-4FE4-4AE7-86A5-E9138717C2C6}" destId="{F77BE25D-394C-4A95-8C64-E3C52D482B6F}"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F0D0100-DECA-46BD-91B8-1F0B6B95707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E61D459-11FE-44A3-B7C9-7E4C0CE21E4B}">
      <dgm:prSet custT="1"/>
      <dgm:spPr/>
      <dgm:t>
        <a:bodyPr/>
        <a:lstStyle/>
        <a:p>
          <a:r>
            <a:rPr lang="en-US" sz="1200" dirty="0" err="1">
              <a:solidFill>
                <a:srgbClr val="000000"/>
              </a:solidFill>
              <a:latin typeface="Manrope Medium"/>
            </a:rPr>
            <a:t>ShoppingApp</a:t>
          </a:r>
          <a:endParaRPr lang="en-US" sz="1200" dirty="0">
            <a:solidFill>
              <a:srgbClr val="000000"/>
            </a:solidFill>
            <a:latin typeface="Manrope Medium"/>
          </a:endParaRPr>
        </a:p>
        <a:p>
          <a:r>
            <a:rPr lang="en-US" sz="1200" dirty="0" err="1">
              <a:solidFill>
                <a:srgbClr val="000000"/>
              </a:solidFill>
              <a:latin typeface="Manrope Medium"/>
            </a:rPr>
            <a:t>ShoppingCart</a:t>
          </a:r>
          <a:endParaRPr lang="en-US" sz="1200" dirty="0">
            <a:solidFill>
              <a:srgbClr val="000000"/>
            </a:solidFill>
            <a:latin typeface="Manrope Medium"/>
          </a:endParaRPr>
        </a:p>
        <a:p>
          <a:r>
            <a:rPr lang="en-US" sz="1200" dirty="0" err="1">
              <a:solidFill>
                <a:srgbClr val="000000"/>
              </a:solidFill>
              <a:latin typeface="Manrope Medium"/>
            </a:rPr>
            <a:t>MenWardrobe</a:t>
          </a:r>
          <a:endParaRPr lang="en-US" sz="1200" dirty="0">
            <a:solidFill>
              <a:srgbClr val="000000"/>
            </a:solidFill>
            <a:latin typeface="Manrope Medium"/>
          </a:endParaRPr>
        </a:p>
        <a:p>
          <a:r>
            <a:rPr lang="en-US" sz="1200" dirty="0" err="1">
              <a:solidFill>
                <a:srgbClr val="000000"/>
              </a:solidFill>
              <a:latin typeface="Manrope Medium"/>
            </a:rPr>
            <a:t>KidsWardrobe</a:t>
          </a:r>
          <a:endParaRPr lang="en-US" sz="1200" dirty="0">
            <a:solidFill>
              <a:srgbClr val="000000"/>
            </a:solidFill>
            <a:latin typeface="Manrope Medium"/>
          </a:endParaRPr>
        </a:p>
        <a:p>
          <a:r>
            <a:rPr lang="en-US" sz="1200" dirty="0" err="1">
              <a:solidFill>
                <a:srgbClr val="000000"/>
              </a:solidFill>
              <a:latin typeface="Manrope Medium"/>
            </a:rPr>
            <a:t>WomenWardrobe</a:t>
          </a:r>
          <a:endParaRPr lang="en-US" sz="1200" dirty="0">
            <a:solidFill>
              <a:srgbClr val="000000"/>
            </a:solidFill>
          </a:endParaRPr>
        </a:p>
      </dgm:t>
    </dgm:pt>
    <dgm:pt modelId="{820D22F9-9672-4D74-A45F-A8F04EDDE57C}" type="parTrans" cxnId="{A0D2DD8D-2187-4485-A741-8754C24A1213}">
      <dgm:prSet/>
      <dgm:spPr/>
      <dgm:t>
        <a:bodyPr/>
        <a:lstStyle/>
        <a:p>
          <a:endParaRPr lang="en-US"/>
        </a:p>
      </dgm:t>
    </dgm:pt>
    <dgm:pt modelId="{C7D6A054-A69A-4171-8D4A-731B63851A42}" type="sibTrans" cxnId="{A0D2DD8D-2187-4485-A741-8754C24A1213}">
      <dgm:prSet/>
      <dgm:spPr/>
      <dgm:t>
        <a:bodyPr/>
        <a:lstStyle/>
        <a:p>
          <a:endParaRPr lang="en-US"/>
        </a:p>
      </dgm:t>
    </dgm:pt>
    <dgm:pt modelId="{E7052948-E9A6-445C-8453-033B36D8E5EE}" type="pres">
      <dgm:prSet presAssocID="{CF0D0100-DECA-46BD-91B8-1F0B6B957072}" presName="composite" presStyleCnt="0">
        <dgm:presLayoutVars>
          <dgm:chMax val="5"/>
          <dgm:dir/>
          <dgm:animLvl val="ctr"/>
          <dgm:resizeHandles val="exact"/>
        </dgm:presLayoutVars>
      </dgm:prSet>
      <dgm:spPr/>
    </dgm:pt>
    <dgm:pt modelId="{B0A9050F-788A-41BF-9E06-4EBF795A72A8}" type="pres">
      <dgm:prSet presAssocID="{CF0D0100-DECA-46BD-91B8-1F0B6B957072}" presName="cycle" presStyleCnt="0"/>
      <dgm:spPr/>
    </dgm:pt>
    <dgm:pt modelId="{DA529EEA-7B22-40CD-B6CA-12399DCEE7C7}" type="pres">
      <dgm:prSet presAssocID="{CF0D0100-DECA-46BD-91B8-1F0B6B957072}" presName="centerShape" presStyleCnt="0"/>
      <dgm:spPr/>
    </dgm:pt>
    <dgm:pt modelId="{3752FA71-2211-40F2-A875-FE7E1FECC802}" type="pres">
      <dgm:prSet presAssocID="{CF0D0100-DECA-46BD-91B8-1F0B6B957072}" presName="connSite" presStyleLbl="node1" presStyleIdx="0" presStyleCnt="2"/>
      <dgm:spPr/>
    </dgm:pt>
    <dgm:pt modelId="{8DBC74A5-FEF4-4D19-B98B-808D22546EB3}" type="pres">
      <dgm:prSet presAssocID="{CF0D0100-DECA-46BD-91B8-1F0B6B957072}" presName="visible" presStyleLbl="node1" presStyleIdx="0" presStyleCnt="2" custLinFactNeighborX="-2329" custLinFactNeighborY="938"/>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E3CFDDE7-265C-4569-A617-F74771C4BEC8}" type="pres">
      <dgm:prSet presAssocID="{820D22F9-9672-4D74-A45F-A8F04EDDE57C}" presName="Name25" presStyleLbl="parChTrans1D1" presStyleIdx="0" presStyleCnt="1"/>
      <dgm:spPr/>
    </dgm:pt>
    <dgm:pt modelId="{DC45EABB-4FE4-4AE7-86A5-E9138717C2C6}" type="pres">
      <dgm:prSet presAssocID="{7E61D459-11FE-44A3-B7C9-7E4C0CE21E4B}" presName="node" presStyleCnt="0"/>
      <dgm:spPr/>
    </dgm:pt>
    <dgm:pt modelId="{059E714F-CB25-4D22-9D8E-CFC03C30C2E0}" type="pres">
      <dgm:prSet presAssocID="{7E61D459-11FE-44A3-B7C9-7E4C0CE21E4B}" presName="parentNode" presStyleLbl="node1" presStyleIdx="1" presStyleCnt="2" custFlipHor="1" custScaleX="413935" custScaleY="224123" custLinFactNeighborX="1396" custLinFactNeighborY="1865">
        <dgm:presLayoutVars>
          <dgm:chMax val="1"/>
          <dgm:bulletEnabled val="1"/>
        </dgm:presLayoutVars>
      </dgm:prSet>
      <dgm:spPr/>
    </dgm:pt>
    <dgm:pt modelId="{F77BE25D-394C-4A95-8C64-E3C52D482B6F}" type="pres">
      <dgm:prSet presAssocID="{7E61D459-11FE-44A3-B7C9-7E4C0CE21E4B}" presName="childNode" presStyleLbl="revTx" presStyleIdx="0" presStyleCnt="0">
        <dgm:presLayoutVars>
          <dgm:bulletEnabled val="1"/>
        </dgm:presLayoutVars>
      </dgm:prSet>
      <dgm:spPr/>
    </dgm:pt>
  </dgm:ptLst>
  <dgm:cxnLst>
    <dgm:cxn modelId="{7A99AD08-F3D0-4201-9A2F-0D2BF89DA036}" type="presOf" srcId="{820D22F9-9672-4D74-A45F-A8F04EDDE57C}" destId="{E3CFDDE7-265C-4569-A617-F74771C4BEC8}" srcOrd="0" destOrd="0" presId="urn:microsoft.com/office/officeart/2005/8/layout/radial2"/>
    <dgm:cxn modelId="{32B16330-BA63-4DE9-AE06-8B1936C88011}" type="presOf" srcId="{7E61D459-11FE-44A3-B7C9-7E4C0CE21E4B}" destId="{059E714F-CB25-4D22-9D8E-CFC03C30C2E0}" srcOrd="0" destOrd="0" presId="urn:microsoft.com/office/officeart/2005/8/layout/radial2"/>
    <dgm:cxn modelId="{EE42FF84-2884-4A2C-8E44-7BDE3E2A6E2A}" type="presOf" srcId="{CF0D0100-DECA-46BD-91B8-1F0B6B957072}" destId="{E7052948-E9A6-445C-8453-033B36D8E5EE}" srcOrd="0" destOrd="0" presId="urn:microsoft.com/office/officeart/2005/8/layout/radial2"/>
    <dgm:cxn modelId="{A0D2DD8D-2187-4485-A741-8754C24A1213}" srcId="{CF0D0100-DECA-46BD-91B8-1F0B6B957072}" destId="{7E61D459-11FE-44A3-B7C9-7E4C0CE21E4B}" srcOrd="0" destOrd="0" parTransId="{820D22F9-9672-4D74-A45F-A8F04EDDE57C}" sibTransId="{C7D6A054-A69A-4171-8D4A-731B63851A42}"/>
    <dgm:cxn modelId="{0B570EAB-C031-4179-AD69-00F967313DFE}" type="presParOf" srcId="{E7052948-E9A6-445C-8453-033B36D8E5EE}" destId="{B0A9050F-788A-41BF-9E06-4EBF795A72A8}" srcOrd="0" destOrd="0" presId="urn:microsoft.com/office/officeart/2005/8/layout/radial2"/>
    <dgm:cxn modelId="{91FE76B7-F510-474C-BB58-9C1642E595A3}" type="presParOf" srcId="{B0A9050F-788A-41BF-9E06-4EBF795A72A8}" destId="{DA529EEA-7B22-40CD-B6CA-12399DCEE7C7}" srcOrd="0" destOrd="0" presId="urn:microsoft.com/office/officeart/2005/8/layout/radial2"/>
    <dgm:cxn modelId="{B942B01A-3221-4516-A8B1-A29EC0C3F753}" type="presParOf" srcId="{DA529EEA-7B22-40CD-B6CA-12399DCEE7C7}" destId="{3752FA71-2211-40F2-A875-FE7E1FECC802}" srcOrd="0" destOrd="0" presId="urn:microsoft.com/office/officeart/2005/8/layout/radial2"/>
    <dgm:cxn modelId="{BB22CFF5-063C-403B-961C-BEE5F4BDCBC3}" type="presParOf" srcId="{DA529EEA-7B22-40CD-B6CA-12399DCEE7C7}" destId="{8DBC74A5-FEF4-4D19-B98B-808D22546EB3}" srcOrd="1" destOrd="0" presId="urn:microsoft.com/office/officeart/2005/8/layout/radial2"/>
    <dgm:cxn modelId="{9818C5BF-1A87-4709-AEC2-6916EB67B676}" type="presParOf" srcId="{B0A9050F-788A-41BF-9E06-4EBF795A72A8}" destId="{E3CFDDE7-265C-4569-A617-F74771C4BEC8}" srcOrd="1" destOrd="0" presId="urn:microsoft.com/office/officeart/2005/8/layout/radial2"/>
    <dgm:cxn modelId="{D6B61070-BD48-4F01-9718-14D7AB7CE4C7}" type="presParOf" srcId="{B0A9050F-788A-41BF-9E06-4EBF795A72A8}" destId="{DC45EABB-4FE4-4AE7-86A5-E9138717C2C6}" srcOrd="2" destOrd="0" presId="urn:microsoft.com/office/officeart/2005/8/layout/radial2"/>
    <dgm:cxn modelId="{9588691B-51BB-4DD0-B963-B887B66EB296}" type="presParOf" srcId="{DC45EABB-4FE4-4AE7-86A5-E9138717C2C6}" destId="{059E714F-CB25-4D22-9D8E-CFC03C30C2E0}" srcOrd="0" destOrd="0" presId="urn:microsoft.com/office/officeart/2005/8/layout/radial2"/>
    <dgm:cxn modelId="{6F03DFFE-248A-4988-B96B-345F1F0FD2BB}" type="presParOf" srcId="{DC45EABB-4FE4-4AE7-86A5-E9138717C2C6}" destId="{F77BE25D-394C-4A95-8C64-E3C52D482B6F}"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0D0100-DECA-46BD-91B8-1F0B6B95707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E61D459-11FE-44A3-B7C9-7E4C0CE21E4B}">
      <dgm:prSet custT="1"/>
      <dgm:spPr/>
      <dgm:t>
        <a:bodyPr/>
        <a:lstStyle/>
        <a:p>
          <a:r>
            <a:rPr lang="en-US" sz="1200" dirty="0" err="1">
              <a:solidFill>
                <a:srgbClr val="000000"/>
              </a:solidFill>
              <a:latin typeface="Manrope Medium"/>
            </a:rPr>
            <a:t>ShoppingApp</a:t>
          </a:r>
          <a:endParaRPr lang="en-US" sz="1200" dirty="0">
            <a:solidFill>
              <a:srgbClr val="000000"/>
            </a:solidFill>
            <a:latin typeface="Manrope Medium"/>
          </a:endParaRPr>
        </a:p>
        <a:p>
          <a:r>
            <a:rPr lang="en-US" sz="1200" dirty="0" err="1">
              <a:solidFill>
                <a:srgbClr val="000000"/>
              </a:solidFill>
              <a:latin typeface="Manrope Medium"/>
            </a:rPr>
            <a:t>ShoppingCart</a:t>
          </a:r>
          <a:endParaRPr lang="en-US" sz="1200" dirty="0">
            <a:solidFill>
              <a:srgbClr val="000000"/>
            </a:solidFill>
            <a:latin typeface="Manrope Medium"/>
          </a:endParaRPr>
        </a:p>
      </dgm:t>
    </dgm:pt>
    <dgm:pt modelId="{820D22F9-9672-4D74-A45F-A8F04EDDE57C}" type="parTrans" cxnId="{A0D2DD8D-2187-4485-A741-8754C24A1213}">
      <dgm:prSet/>
      <dgm:spPr/>
      <dgm:t>
        <a:bodyPr/>
        <a:lstStyle/>
        <a:p>
          <a:endParaRPr lang="en-US"/>
        </a:p>
      </dgm:t>
    </dgm:pt>
    <dgm:pt modelId="{C7D6A054-A69A-4171-8D4A-731B63851A42}" type="sibTrans" cxnId="{A0D2DD8D-2187-4485-A741-8754C24A1213}">
      <dgm:prSet/>
      <dgm:spPr/>
      <dgm:t>
        <a:bodyPr/>
        <a:lstStyle/>
        <a:p>
          <a:endParaRPr lang="en-US"/>
        </a:p>
      </dgm:t>
    </dgm:pt>
    <dgm:pt modelId="{E7052948-E9A6-445C-8453-033B36D8E5EE}" type="pres">
      <dgm:prSet presAssocID="{CF0D0100-DECA-46BD-91B8-1F0B6B957072}" presName="composite" presStyleCnt="0">
        <dgm:presLayoutVars>
          <dgm:chMax val="5"/>
          <dgm:dir/>
          <dgm:animLvl val="ctr"/>
          <dgm:resizeHandles val="exact"/>
        </dgm:presLayoutVars>
      </dgm:prSet>
      <dgm:spPr/>
    </dgm:pt>
    <dgm:pt modelId="{B0A9050F-788A-41BF-9E06-4EBF795A72A8}" type="pres">
      <dgm:prSet presAssocID="{CF0D0100-DECA-46BD-91B8-1F0B6B957072}" presName="cycle" presStyleCnt="0"/>
      <dgm:spPr/>
    </dgm:pt>
    <dgm:pt modelId="{DA529EEA-7B22-40CD-B6CA-12399DCEE7C7}" type="pres">
      <dgm:prSet presAssocID="{CF0D0100-DECA-46BD-91B8-1F0B6B957072}" presName="centerShape" presStyleCnt="0"/>
      <dgm:spPr/>
    </dgm:pt>
    <dgm:pt modelId="{3752FA71-2211-40F2-A875-FE7E1FECC802}" type="pres">
      <dgm:prSet presAssocID="{CF0D0100-DECA-46BD-91B8-1F0B6B957072}" presName="connSite" presStyleLbl="node1" presStyleIdx="0" presStyleCnt="2"/>
      <dgm:spPr/>
    </dgm:pt>
    <dgm:pt modelId="{8DBC74A5-FEF4-4D19-B98B-808D22546EB3}" type="pres">
      <dgm:prSet presAssocID="{CF0D0100-DECA-46BD-91B8-1F0B6B957072}" presName="visibl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E3CFDDE7-265C-4569-A617-F74771C4BEC8}" type="pres">
      <dgm:prSet presAssocID="{820D22F9-9672-4D74-A45F-A8F04EDDE57C}" presName="Name25" presStyleLbl="parChTrans1D1" presStyleIdx="0" presStyleCnt="1"/>
      <dgm:spPr/>
    </dgm:pt>
    <dgm:pt modelId="{DC45EABB-4FE4-4AE7-86A5-E9138717C2C6}" type="pres">
      <dgm:prSet presAssocID="{7E61D459-11FE-44A3-B7C9-7E4C0CE21E4B}" presName="node" presStyleCnt="0"/>
      <dgm:spPr/>
    </dgm:pt>
    <dgm:pt modelId="{059E714F-CB25-4D22-9D8E-CFC03C30C2E0}" type="pres">
      <dgm:prSet presAssocID="{7E61D459-11FE-44A3-B7C9-7E4C0CE21E4B}" presName="parentNode" presStyleLbl="node1" presStyleIdx="1" presStyleCnt="2" custFlipHor="1" custScaleX="206280" custScaleY="166801">
        <dgm:presLayoutVars>
          <dgm:chMax val="1"/>
          <dgm:bulletEnabled val="1"/>
        </dgm:presLayoutVars>
      </dgm:prSet>
      <dgm:spPr/>
    </dgm:pt>
    <dgm:pt modelId="{F77BE25D-394C-4A95-8C64-E3C52D482B6F}" type="pres">
      <dgm:prSet presAssocID="{7E61D459-11FE-44A3-B7C9-7E4C0CE21E4B}" presName="childNode" presStyleLbl="revTx" presStyleIdx="0" presStyleCnt="0">
        <dgm:presLayoutVars>
          <dgm:bulletEnabled val="1"/>
        </dgm:presLayoutVars>
      </dgm:prSet>
      <dgm:spPr/>
    </dgm:pt>
  </dgm:ptLst>
  <dgm:cxnLst>
    <dgm:cxn modelId="{7A99AD08-F3D0-4201-9A2F-0D2BF89DA036}" type="presOf" srcId="{820D22F9-9672-4D74-A45F-A8F04EDDE57C}" destId="{E3CFDDE7-265C-4569-A617-F74771C4BEC8}" srcOrd="0" destOrd="0" presId="urn:microsoft.com/office/officeart/2005/8/layout/radial2"/>
    <dgm:cxn modelId="{32B16330-BA63-4DE9-AE06-8B1936C88011}" type="presOf" srcId="{7E61D459-11FE-44A3-B7C9-7E4C0CE21E4B}" destId="{059E714F-CB25-4D22-9D8E-CFC03C30C2E0}" srcOrd="0" destOrd="0" presId="urn:microsoft.com/office/officeart/2005/8/layout/radial2"/>
    <dgm:cxn modelId="{EE42FF84-2884-4A2C-8E44-7BDE3E2A6E2A}" type="presOf" srcId="{CF0D0100-DECA-46BD-91B8-1F0B6B957072}" destId="{E7052948-E9A6-445C-8453-033B36D8E5EE}" srcOrd="0" destOrd="0" presId="urn:microsoft.com/office/officeart/2005/8/layout/radial2"/>
    <dgm:cxn modelId="{A0D2DD8D-2187-4485-A741-8754C24A1213}" srcId="{CF0D0100-DECA-46BD-91B8-1F0B6B957072}" destId="{7E61D459-11FE-44A3-B7C9-7E4C0CE21E4B}" srcOrd="0" destOrd="0" parTransId="{820D22F9-9672-4D74-A45F-A8F04EDDE57C}" sibTransId="{C7D6A054-A69A-4171-8D4A-731B63851A42}"/>
    <dgm:cxn modelId="{0B570EAB-C031-4179-AD69-00F967313DFE}" type="presParOf" srcId="{E7052948-E9A6-445C-8453-033B36D8E5EE}" destId="{B0A9050F-788A-41BF-9E06-4EBF795A72A8}" srcOrd="0" destOrd="0" presId="urn:microsoft.com/office/officeart/2005/8/layout/radial2"/>
    <dgm:cxn modelId="{91FE76B7-F510-474C-BB58-9C1642E595A3}" type="presParOf" srcId="{B0A9050F-788A-41BF-9E06-4EBF795A72A8}" destId="{DA529EEA-7B22-40CD-B6CA-12399DCEE7C7}" srcOrd="0" destOrd="0" presId="urn:microsoft.com/office/officeart/2005/8/layout/radial2"/>
    <dgm:cxn modelId="{B942B01A-3221-4516-A8B1-A29EC0C3F753}" type="presParOf" srcId="{DA529EEA-7B22-40CD-B6CA-12399DCEE7C7}" destId="{3752FA71-2211-40F2-A875-FE7E1FECC802}" srcOrd="0" destOrd="0" presId="urn:microsoft.com/office/officeart/2005/8/layout/radial2"/>
    <dgm:cxn modelId="{BB22CFF5-063C-403B-961C-BEE5F4BDCBC3}" type="presParOf" srcId="{DA529EEA-7B22-40CD-B6CA-12399DCEE7C7}" destId="{8DBC74A5-FEF4-4D19-B98B-808D22546EB3}" srcOrd="1" destOrd="0" presId="urn:microsoft.com/office/officeart/2005/8/layout/radial2"/>
    <dgm:cxn modelId="{9818C5BF-1A87-4709-AEC2-6916EB67B676}" type="presParOf" srcId="{B0A9050F-788A-41BF-9E06-4EBF795A72A8}" destId="{E3CFDDE7-265C-4569-A617-F74771C4BEC8}" srcOrd="1" destOrd="0" presId="urn:microsoft.com/office/officeart/2005/8/layout/radial2"/>
    <dgm:cxn modelId="{D6B61070-BD48-4F01-9718-14D7AB7CE4C7}" type="presParOf" srcId="{B0A9050F-788A-41BF-9E06-4EBF795A72A8}" destId="{DC45EABB-4FE4-4AE7-86A5-E9138717C2C6}" srcOrd="2" destOrd="0" presId="urn:microsoft.com/office/officeart/2005/8/layout/radial2"/>
    <dgm:cxn modelId="{9588691B-51BB-4DD0-B963-B887B66EB296}" type="presParOf" srcId="{DC45EABB-4FE4-4AE7-86A5-E9138717C2C6}" destId="{059E714F-CB25-4D22-9D8E-CFC03C30C2E0}" srcOrd="0" destOrd="0" presId="urn:microsoft.com/office/officeart/2005/8/layout/radial2"/>
    <dgm:cxn modelId="{6F03DFFE-248A-4988-B96B-345F1F0FD2BB}" type="presParOf" srcId="{DC45EABB-4FE4-4AE7-86A5-E9138717C2C6}" destId="{F77BE25D-394C-4A95-8C64-E3C52D482B6F}"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0D0100-DECA-46BD-91B8-1F0B6B95707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E61D459-11FE-44A3-B7C9-7E4C0CE21E4B}">
      <dgm:prSet custT="1"/>
      <dgm:spPr/>
      <dgm:t>
        <a:bodyPr/>
        <a:lstStyle/>
        <a:p>
          <a:r>
            <a:rPr lang="en-US" sz="1200" dirty="0" err="1">
              <a:solidFill>
                <a:srgbClr val="000000"/>
              </a:solidFill>
              <a:latin typeface="Manrope Medium"/>
            </a:rPr>
            <a:t>ShoppingApp</a:t>
          </a:r>
          <a:endParaRPr lang="en-US" sz="1200" dirty="0">
            <a:solidFill>
              <a:srgbClr val="000000"/>
            </a:solidFill>
            <a:latin typeface="Manrope Medium"/>
          </a:endParaRPr>
        </a:p>
        <a:p>
          <a:r>
            <a:rPr lang="en-US" sz="1200" dirty="0">
              <a:solidFill>
                <a:srgbClr val="000000"/>
              </a:solidFill>
              <a:latin typeface="Manrope Medium"/>
            </a:rPr>
            <a:t>Main</a:t>
          </a:r>
        </a:p>
      </dgm:t>
    </dgm:pt>
    <dgm:pt modelId="{820D22F9-9672-4D74-A45F-A8F04EDDE57C}" type="parTrans" cxnId="{A0D2DD8D-2187-4485-A741-8754C24A1213}">
      <dgm:prSet/>
      <dgm:spPr/>
      <dgm:t>
        <a:bodyPr/>
        <a:lstStyle/>
        <a:p>
          <a:endParaRPr lang="en-US"/>
        </a:p>
      </dgm:t>
    </dgm:pt>
    <dgm:pt modelId="{C7D6A054-A69A-4171-8D4A-731B63851A42}" type="sibTrans" cxnId="{A0D2DD8D-2187-4485-A741-8754C24A1213}">
      <dgm:prSet/>
      <dgm:spPr/>
      <dgm:t>
        <a:bodyPr/>
        <a:lstStyle/>
        <a:p>
          <a:endParaRPr lang="en-US"/>
        </a:p>
      </dgm:t>
    </dgm:pt>
    <dgm:pt modelId="{E7052948-E9A6-445C-8453-033B36D8E5EE}" type="pres">
      <dgm:prSet presAssocID="{CF0D0100-DECA-46BD-91B8-1F0B6B957072}" presName="composite" presStyleCnt="0">
        <dgm:presLayoutVars>
          <dgm:chMax val="5"/>
          <dgm:dir/>
          <dgm:animLvl val="ctr"/>
          <dgm:resizeHandles val="exact"/>
        </dgm:presLayoutVars>
      </dgm:prSet>
      <dgm:spPr/>
    </dgm:pt>
    <dgm:pt modelId="{B0A9050F-788A-41BF-9E06-4EBF795A72A8}" type="pres">
      <dgm:prSet presAssocID="{CF0D0100-DECA-46BD-91B8-1F0B6B957072}" presName="cycle" presStyleCnt="0"/>
      <dgm:spPr/>
    </dgm:pt>
    <dgm:pt modelId="{DA529EEA-7B22-40CD-B6CA-12399DCEE7C7}" type="pres">
      <dgm:prSet presAssocID="{CF0D0100-DECA-46BD-91B8-1F0B6B957072}" presName="centerShape" presStyleCnt="0"/>
      <dgm:spPr/>
    </dgm:pt>
    <dgm:pt modelId="{3752FA71-2211-40F2-A875-FE7E1FECC802}" type="pres">
      <dgm:prSet presAssocID="{CF0D0100-DECA-46BD-91B8-1F0B6B957072}" presName="connSite" presStyleLbl="node1" presStyleIdx="0" presStyleCnt="2"/>
      <dgm:spPr/>
    </dgm:pt>
    <dgm:pt modelId="{8DBC74A5-FEF4-4D19-B98B-808D22546EB3}" type="pres">
      <dgm:prSet presAssocID="{CF0D0100-DECA-46BD-91B8-1F0B6B957072}" presName="visibl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dgm:spPr>
    </dgm:pt>
    <dgm:pt modelId="{E3CFDDE7-265C-4569-A617-F74771C4BEC8}" type="pres">
      <dgm:prSet presAssocID="{820D22F9-9672-4D74-A45F-A8F04EDDE57C}" presName="Name25" presStyleLbl="parChTrans1D1" presStyleIdx="0" presStyleCnt="1"/>
      <dgm:spPr/>
    </dgm:pt>
    <dgm:pt modelId="{DC45EABB-4FE4-4AE7-86A5-E9138717C2C6}" type="pres">
      <dgm:prSet presAssocID="{7E61D459-11FE-44A3-B7C9-7E4C0CE21E4B}" presName="node" presStyleCnt="0"/>
      <dgm:spPr/>
    </dgm:pt>
    <dgm:pt modelId="{059E714F-CB25-4D22-9D8E-CFC03C30C2E0}" type="pres">
      <dgm:prSet presAssocID="{7E61D459-11FE-44A3-B7C9-7E4C0CE21E4B}" presName="parentNode" presStyleLbl="node1" presStyleIdx="1" presStyleCnt="2" custFlipHor="1" custScaleX="215796" custScaleY="166801">
        <dgm:presLayoutVars>
          <dgm:chMax val="1"/>
          <dgm:bulletEnabled val="1"/>
        </dgm:presLayoutVars>
      </dgm:prSet>
      <dgm:spPr/>
    </dgm:pt>
    <dgm:pt modelId="{F77BE25D-394C-4A95-8C64-E3C52D482B6F}" type="pres">
      <dgm:prSet presAssocID="{7E61D459-11FE-44A3-B7C9-7E4C0CE21E4B}" presName="childNode" presStyleLbl="revTx" presStyleIdx="0" presStyleCnt="0">
        <dgm:presLayoutVars>
          <dgm:bulletEnabled val="1"/>
        </dgm:presLayoutVars>
      </dgm:prSet>
      <dgm:spPr/>
    </dgm:pt>
  </dgm:ptLst>
  <dgm:cxnLst>
    <dgm:cxn modelId="{7A99AD08-F3D0-4201-9A2F-0D2BF89DA036}" type="presOf" srcId="{820D22F9-9672-4D74-A45F-A8F04EDDE57C}" destId="{E3CFDDE7-265C-4569-A617-F74771C4BEC8}" srcOrd="0" destOrd="0" presId="urn:microsoft.com/office/officeart/2005/8/layout/radial2"/>
    <dgm:cxn modelId="{32B16330-BA63-4DE9-AE06-8B1936C88011}" type="presOf" srcId="{7E61D459-11FE-44A3-B7C9-7E4C0CE21E4B}" destId="{059E714F-CB25-4D22-9D8E-CFC03C30C2E0}" srcOrd="0" destOrd="0" presId="urn:microsoft.com/office/officeart/2005/8/layout/radial2"/>
    <dgm:cxn modelId="{EE42FF84-2884-4A2C-8E44-7BDE3E2A6E2A}" type="presOf" srcId="{CF0D0100-DECA-46BD-91B8-1F0B6B957072}" destId="{E7052948-E9A6-445C-8453-033B36D8E5EE}" srcOrd="0" destOrd="0" presId="urn:microsoft.com/office/officeart/2005/8/layout/radial2"/>
    <dgm:cxn modelId="{A0D2DD8D-2187-4485-A741-8754C24A1213}" srcId="{CF0D0100-DECA-46BD-91B8-1F0B6B957072}" destId="{7E61D459-11FE-44A3-B7C9-7E4C0CE21E4B}" srcOrd="0" destOrd="0" parTransId="{820D22F9-9672-4D74-A45F-A8F04EDDE57C}" sibTransId="{C7D6A054-A69A-4171-8D4A-731B63851A42}"/>
    <dgm:cxn modelId="{0B570EAB-C031-4179-AD69-00F967313DFE}" type="presParOf" srcId="{E7052948-E9A6-445C-8453-033B36D8E5EE}" destId="{B0A9050F-788A-41BF-9E06-4EBF795A72A8}" srcOrd="0" destOrd="0" presId="urn:microsoft.com/office/officeart/2005/8/layout/radial2"/>
    <dgm:cxn modelId="{91FE76B7-F510-474C-BB58-9C1642E595A3}" type="presParOf" srcId="{B0A9050F-788A-41BF-9E06-4EBF795A72A8}" destId="{DA529EEA-7B22-40CD-B6CA-12399DCEE7C7}" srcOrd="0" destOrd="0" presId="urn:microsoft.com/office/officeart/2005/8/layout/radial2"/>
    <dgm:cxn modelId="{B942B01A-3221-4516-A8B1-A29EC0C3F753}" type="presParOf" srcId="{DA529EEA-7B22-40CD-B6CA-12399DCEE7C7}" destId="{3752FA71-2211-40F2-A875-FE7E1FECC802}" srcOrd="0" destOrd="0" presId="urn:microsoft.com/office/officeart/2005/8/layout/radial2"/>
    <dgm:cxn modelId="{BB22CFF5-063C-403B-961C-BEE5F4BDCBC3}" type="presParOf" srcId="{DA529EEA-7B22-40CD-B6CA-12399DCEE7C7}" destId="{8DBC74A5-FEF4-4D19-B98B-808D22546EB3}" srcOrd="1" destOrd="0" presId="urn:microsoft.com/office/officeart/2005/8/layout/radial2"/>
    <dgm:cxn modelId="{9818C5BF-1A87-4709-AEC2-6916EB67B676}" type="presParOf" srcId="{B0A9050F-788A-41BF-9E06-4EBF795A72A8}" destId="{E3CFDDE7-265C-4569-A617-F74771C4BEC8}" srcOrd="1" destOrd="0" presId="urn:microsoft.com/office/officeart/2005/8/layout/radial2"/>
    <dgm:cxn modelId="{D6B61070-BD48-4F01-9718-14D7AB7CE4C7}" type="presParOf" srcId="{B0A9050F-788A-41BF-9E06-4EBF795A72A8}" destId="{DC45EABB-4FE4-4AE7-86A5-E9138717C2C6}" srcOrd="2" destOrd="0" presId="urn:microsoft.com/office/officeart/2005/8/layout/radial2"/>
    <dgm:cxn modelId="{9588691B-51BB-4DD0-B963-B887B66EB296}" type="presParOf" srcId="{DC45EABB-4FE4-4AE7-86A5-E9138717C2C6}" destId="{059E714F-CB25-4D22-9D8E-CFC03C30C2E0}" srcOrd="0" destOrd="0" presId="urn:microsoft.com/office/officeart/2005/8/layout/radial2"/>
    <dgm:cxn modelId="{6F03DFFE-248A-4988-B96B-345F1F0FD2BB}" type="presParOf" srcId="{DC45EABB-4FE4-4AE7-86A5-E9138717C2C6}" destId="{F77BE25D-394C-4A95-8C64-E3C52D482B6F}"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0D0100-DECA-46BD-91B8-1F0B6B95707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E61D459-11FE-44A3-B7C9-7E4C0CE21E4B}">
      <dgm:prSet custT="1"/>
      <dgm:spPr/>
      <dgm:t>
        <a:bodyPr/>
        <a:lstStyle/>
        <a:p>
          <a:r>
            <a:rPr lang="en-US" sz="1200" dirty="0" err="1">
              <a:solidFill>
                <a:srgbClr val="000000"/>
              </a:solidFill>
              <a:latin typeface="Manrope Medium"/>
            </a:rPr>
            <a:t>ShoppingApp</a:t>
          </a:r>
          <a:endParaRPr lang="en-US" sz="1200" dirty="0">
            <a:solidFill>
              <a:srgbClr val="000000"/>
            </a:solidFill>
            <a:latin typeface="Manrope Medium"/>
          </a:endParaRPr>
        </a:p>
      </dgm:t>
    </dgm:pt>
    <dgm:pt modelId="{820D22F9-9672-4D74-A45F-A8F04EDDE57C}" type="parTrans" cxnId="{A0D2DD8D-2187-4485-A741-8754C24A1213}">
      <dgm:prSet/>
      <dgm:spPr/>
      <dgm:t>
        <a:bodyPr/>
        <a:lstStyle/>
        <a:p>
          <a:endParaRPr lang="en-US"/>
        </a:p>
      </dgm:t>
    </dgm:pt>
    <dgm:pt modelId="{C7D6A054-A69A-4171-8D4A-731B63851A42}" type="sibTrans" cxnId="{A0D2DD8D-2187-4485-A741-8754C24A1213}">
      <dgm:prSet/>
      <dgm:spPr/>
      <dgm:t>
        <a:bodyPr/>
        <a:lstStyle/>
        <a:p>
          <a:endParaRPr lang="en-US"/>
        </a:p>
      </dgm:t>
    </dgm:pt>
    <dgm:pt modelId="{E7052948-E9A6-445C-8453-033B36D8E5EE}" type="pres">
      <dgm:prSet presAssocID="{CF0D0100-DECA-46BD-91B8-1F0B6B957072}" presName="composite" presStyleCnt="0">
        <dgm:presLayoutVars>
          <dgm:chMax val="5"/>
          <dgm:dir/>
          <dgm:animLvl val="ctr"/>
          <dgm:resizeHandles val="exact"/>
        </dgm:presLayoutVars>
      </dgm:prSet>
      <dgm:spPr/>
    </dgm:pt>
    <dgm:pt modelId="{B0A9050F-788A-41BF-9E06-4EBF795A72A8}" type="pres">
      <dgm:prSet presAssocID="{CF0D0100-DECA-46BD-91B8-1F0B6B957072}" presName="cycle" presStyleCnt="0"/>
      <dgm:spPr/>
    </dgm:pt>
    <dgm:pt modelId="{DA529EEA-7B22-40CD-B6CA-12399DCEE7C7}" type="pres">
      <dgm:prSet presAssocID="{CF0D0100-DECA-46BD-91B8-1F0B6B957072}" presName="centerShape" presStyleCnt="0"/>
      <dgm:spPr/>
    </dgm:pt>
    <dgm:pt modelId="{3752FA71-2211-40F2-A875-FE7E1FECC802}" type="pres">
      <dgm:prSet presAssocID="{CF0D0100-DECA-46BD-91B8-1F0B6B957072}" presName="connSite" presStyleLbl="node1" presStyleIdx="0" presStyleCnt="2"/>
      <dgm:spPr/>
    </dgm:pt>
    <dgm:pt modelId="{8DBC74A5-FEF4-4D19-B98B-808D22546EB3}" type="pres">
      <dgm:prSet presAssocID="{CF0D0100-DECA-46BD-91B8-1F0B6B957072}" presName="visibl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8000" r="-18000"/>
          </a:stretch>
        </a:blipFill>
      </dgm:spPr>
    </dgm:pt>
    <dgm:pt modelId="{E3CFDDE7-265C-4569-A617-F74771C4BEC8}" type="pres">
      <dgm:prSet presAssocID="{820D22F9-9672-4D74-A45F-A8F04EDDE57C}" presName="Name25" presStyleLbl="parChTrans1D1" presStyleIdx="0" presStyleCnt="1"/>
      <dgm:spPr/>
    </dgm:pt>
    <dgm:pt modelId="{DC45EABB-4FE4-4AE7-86A5-E9138717C2C6}" type="pres">
      <dgm:prSet presAssocID="{7E61D459-11FE-44A3-B7C9-7E4C0CE21E4B}" presName="node" presStyleCnt="0"/>
      <dgm:spPr/>
    </dgm:pt>
    <dgm:pt modelId="{059E714F-CB25-4D22-9D8E-CFC03C30C2E0}" type="pres">
      <dgm:prSet presAssocID="{7E61D459-11FE-44A3-B7C9-7E4C0CE21E4B}" presName="parentNode" presStyleLbl="node1" presStyleIdx="1" presStyleCnt="2" custFlipHor="1" custScaleX="202397" custScaleY="166801">
        <dgm:presLayoutVars>
          <dgm:chMax val="1"/>
          <dgm:bulletEnabled val="1"/>
        </dgm:presLayoutVars>
      </dgm:prSet>
      <dgm:spPr/>
    </dgm:pt>
    <dgm:pt modelId="{F77BE25D-394C-4A95-8C64-E3C52D482B6F}" type="pres">
      <dgm:prSet presAssocID="{7E61D459-11FE-44A3-B7C9-7E4C0CE21E4B}" presName="childNode" presStyleLbl="revTx" presStyleIdx="0" presStyleCnt="0">
        <dgm:presLayoutVars>
          <dgm:bulletEnabled val="1"/>
        </dgm:presLayoutVars>
      </dgm:prSet>
      <dgm:spPr/>
    </dgm:pt>
  </dgm:ptLst>
  <dgm:cxnLst>
    <dgm:cxn modelId="{7A99AD08-F3D0-4201-9A2F-0D2BF89DA036}" type="presOf" srcId="{820D22F9-9672-4D74-A45F-A8F04EDDE57C}" destId="{E3CFDDE7-265C-4569-A617-F74771C4BEC8}" srcOrd="0" destOrd="0" presId="urn:microsoft.com/office/officeart/2005/8/layout/radial2"/>
    <dgm:cxn modelId="{32B16330-BA63-4DE9-AE06-8B1936C88011}" type="presOf" srcId="{7E61D459-11FE-44A3-B7C9-7E4C0CE21E4B}" destId="{059E714F-CB25-4D22-9D8E-CFC03C30C2E0}" srcOrd="0" destOrd="0" presId="urn:microsoft.com/office/officeart/2005/8/layout/radial2"/>
    <dgm:cxn modelId="{EE42FF84-2884-4A2C-8E44-7BDE3E2A6E2A}" type="presOf" srcId="{CF0D0100-DECA-46BD-91B8-1F0B6B957072}" destId="{E7052948-E9A6-445C-8453-033B36D8E5EE}" srcOrd="0" destOrd="0" presId="urn:microsoft.com/office/officeart/2005/8/layout/radial2"/>
    <dgm:cxn modelId="{A0D2DD8D-2187-4485-A741-8754C24A1213}" srcId="{CF0D0100-DECA-46BD-91B8-1F0B6B957072}" destId="{7E61D459-11FE-44A3-B7C9-7E4C0CE21E4B}" srcOrd="0" destOrd="0" parTransId="{820D22F9-9672-4D74-A45F-A8F04EDDE57C}" sibTransId="{C7D6A054-A69A-4171-8D4A-731B63851A42}"/>
    <dgm:cxn modelId="{0B570EAB-C031-4179-AD69-00F967313DFE}" type="presParOf" srcId="{E7052948-E9A6-445C-8453-033B36D8E5EE}" destId="{B0A9050F-788A-41BF-9E06-4EBF795A72A8}" srcOrd="0" destOrd="0" presId="urn:microsoft.com/office/officeart/2005/8/layout/radial2"/>
    <dgm:cxn modelId="{91FE76B7-F510-474C-BB58-9C1642E595A3}" type="presParOf" srcId="{B0A9050F-788A-41BF-9E06-4EBF795A72A8}" destId="{DA529EEA-7B22-40CD-B6CA-12399DCEE7C7}" srcOrd="0" destOrd="0" presId="urn:microsoft.com/office/officeart/2005/8/layout/radial2"/>
    <dgm:cxn modelId="{B942B01A-3221-4516-A8B1-A29EC0C3F753}" type="presParOf" srcId="{DA529EEA-7B22-40CD-B6CA-12399DCEE7C7}" destId="{3752FA71-2211-40F2-A875-FE7E1FECC802}" srcOrd="0" destOrd="0" presId="urn:microsoft.com/office/officeart/2005/8/layout/radial2"/>
    <dgm:cxn modelId="{BB22CFF5-063C-403B-961C-BEE5F4BDCBC3}" type="presParOf" srcId="{DA529EEA-7B22-40CD-B6CA-12399DCEE7C7}" destId="{8DBC74A5-FEF4-4D19-B98B-808D22546EB3}" srcOrd="1" destOrd="0" presId="urn:microsoft.com/office/officeart/2005/8/layout/radial2"/>
    <dgm:cxn modelId="{9818C5BF-1A87-4709-AEC2-6916EB67B676}" type="presParOf" srcId="{B0A9050F-788A-41BF-9E06-4EBF795A72A8}" destId="{E3CFDDE7-265C-4569-A617-F74771C4BEC8}" srcOrd="1" destOrd="0" presId="urn:microsoft.com/office/officeart/2005/8/layout/radial2"/>
    <dgm:cxn modelId="{D6B61070-BD48-4F01-9718-14D7AB7CE4C7}" type="presParOf" srcId="{B0A9050F-788A-41BF-9E06-4EBF795A72A8}" destId="{DC45EABB-4FE4-4AE7-86A5-E9138717C2C6}" srcOrd="2" destOrd="0" presId="urn:microsoft.com/office/officeart/2005/8/layout/radial2"/>
    <dgm:cxn modelId="{9588691B-51BB-4DD0-B963-B887B66EB296}" type="presParOf" srcId="{DC45EABB-4FE4-4AE7-86A5-E9138717C2C6}" destId="{059E714F-CB25-4D22-9D8E-CFC03C30C2E0}" srcOrd="0" destOrd="0" presId="urn:microsoft.com/office/officeart/2005/8/layout/radial2"/>
    <dgm:cxn modelId="{6F03DFFE-248A-4988-B96B-345F1F0FD2BB}" type="presParOf" srcId="{DC45EABB-4FE4-4AE7-86A5-E9138717C2C6}" destId="{F77BE25D-394C-4A95-8C64-E3C52D482B6F}" srcOrd="1" destOrd="0" presId="urn:microsoft.com/office/officeart/2005/8/layout/radial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7A1B56-AB20-4AA9-9B2A-86FB1FFE476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81FB15C-4493-429D-B443-D0DADAB1DD39}">
      <dgm:prSet custT="1"/>
      <dgm:spPr/>
      <dgm:t>
        <a:bodyPr/>
        <a:lstStyle/>
        <a:p>
          <a:r>
            <a:rPr lang="en-US" sz="1200" dirty="0">
              <a:solidFill>
                <a:srgbClr val="000000"/>
              </a:solidFill>
              <a:latin typeface="Manrope Medium"/>
            </a:rPr>
            <a:t>Admin</a:t>
          </a:r>
        </a:p>
        <a:p>
          <a:r>
            <a:rPr lang="en-US" sz="1200" dirty="0" err="1">
              <a:solidFill>
                <a:srgbClr val="000000"/>
              </a:solidFill>
              <a:latin typeface="Manrope Medium"/>
            </a:rPr>
            <a:t>ShoppingApp</a:t>
          </a:r>
          <a:endParaRPr lang="en-US" sz="1200" dirty="0">
            <a:solidFill>
              <a:srgbClr val="000000"/>
            </a:solidFill>
            <a:latin typeface="Manrope Medium"/>
          </a:endParaRPr>
        </a:p>
      </dgm:t>
    </dgm:pt>
    <dgm:pt modelId="{BB754427-5F7A-4A42-A5EE-10521BA6DC01}" type="parTrans" cxnId="{0428BC03-056C-411A-ABB5-6103E99451E4}">
      <dgm:prSet/>
      <dgm:spPr/>
      <dgm:t>
        <a:bodyPr/>
        <a:lstStyle/>
        <a:p>
          <a:endParaRPr lang="en-US"/>
        </a:p>
      </dgm:t>
    </dgm:pt>
    <dgm:pt modelId="{A605B69D-86B0-46E8-9978-5AF9F4C8863D}" type="sibTrans" cxnId="{0428BC03-056C-411A-ABB5-6103E99451E4}">
      <dgm:prSet/>
      <dgm:spPr/>
      <dgm:t>
        <a:bodyPr/>
        <a:lstStyle/>
        <a:p>
          <a:endParaRPr lang="en-US"/>
        </a:p>
      </dgm:t>
    </dgm:pt>
    <dgm:pt modelId="{A8CEF15B-BF3D-4565-8D6E-EEB4CADF67F8}" type="pres">
      <dgm:prSet presAssocID="{B07A1B56-AB20-4AA9-9B2A-86FB1FFE4760}" presName="composite" presStyleCnt="0">
        <dgm:presLayoutVars>
          <dgm:chMax val="5"/>
          <dgm:dir/>
          <dgm:animLvl val="ctr"/>
          <dgm:resizeHandles val="exact"/>
        </dgm:presLayoutVars>
      </dgm:prSet>
      <dgm:spPr/>
    </dgm:pt>
    <dgm:pt modelId="{5C2BB344-C743-47D6-A7E2-30EF5F49B815}" type="pres">
      <dgm:prSet presAssocID="{B07A1B56-AB20-4AA9-9B2A-86FB1FFE4760}" presName="cycle" presStyleCnt="0"/>
      <dgm:spPr/>
    </dgm:pt>
    <dgm:pt modelId="{C487C6F0-17A6-444A-BF66-32021E265E30}" type="pres">
      <dgm:prSet presAssocID="{B07A1B56-AB20-4AA9-9B2A-86FB1FFE4760}" presName="centerShape" presStyleCnt="0"/>
      <dgm:spPr/>
    </dgm:pt>
    <dgm:pt modelId="{254974C3-BA7B-42E6-9A1B-07E928FD21E6}" type="pres">
      <dgm:prSet presAssocID="{B07A1B56-AB20-4AA9-9B2A-86FB1FFE4760}" presName="connSite" presStyleLbl="node1" presStyleIdx="0" presStyleCnt="2"/>
      <dgm:spPr/>
    </dgm:pt>
    <dgm:pt modelId="{4B671FF3-075A-4686-8773-9F9B8304FBFF}" type="pres">
      <dgm:prSet presAssocID="{B07A1B56-AB20-4AA9-9B2A-86FB1FFE4760}" presName="visible" presStyleLbl="node1" presStyleIdx="0" presStyleCnt="2" custLinFactNeighborX="5039" custLinFactNeighborY="-196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EE59066-7283-4C44-8373-9D56FEED2FAD}" type="pres">
      <dgm:prSet presAssocID="{BB754427-5F7A-4A42-A5EE-10521BA6DC01}" presName="Name25" presStyleLbl="parChTrans1D1" presStyleIdx="0" presStyleCnt="1"/>
      <dgm:spPr/>
    </dgm:pt>
    <dgm:pt modelId="{C29676E9-4283-4210-806A-C77F5859E738}" type="pres">
      <dgm:prSet presAssocID="{581FB15C-4493-429D-B443-D0DADAB1DD39}" presName="node" presStyleCnt="0"/>
      <dgm:spPr/>
    </dgm:pt>
    <dgm:pt modelId="{D0D6B7B7-11EB-491E-861A-E4FB13CF8155}" type="pres">
      <dgm:prSet presAssocID="{581FB15C-4493-429D-B443-D0DADAB1DD39}" presName="parentNode" presStyleLbl="node1" presStyleIdx="1" presStyleCnt="2" custScaleX="218808" custScaleY="164736">
        <dgm:presLayoutVars>
          <dgm:chMax val="1"/>
          <dgm:bulletEnabled val="1"/>
        </dgm:presLayoutVars>
      </dgm:prSet>
      <dgm:spPr/>
    </dgm:pt>
    <dgm:pt modelId="{7952C362-6DD1-4361-B785-FC30D270E270}" type="pres">
      <dgm:prSet presAssocID="{581FB15C-4493-429D-B443-D0DADAB1DD39}" presName="childNode" presStyleLbl="revTx" presStyleIdx="0" presStyleCnt="0">
        <dgm:presLayoutVars>
          <dgm:bulletEnabled val="1"/>
        </dgm:presLayoutVars>
      </dgm:prSet>
      <dgm:spPr/>
    </dgm:pt>
  </dgm:ptLst>
  <dgm:cxnLst>
    <dgm:cxn modelId="{0428BC03-056C-411A-ABB5-6103E99451E4}" srcId="{B07A1B56-AB20-4AA9-9B2A-86FB1FFE4760}" destId="{581FB15C-4493-429D-B443-D0DADAB1DD39}" srcOrd="0" destOrd="0" parTransId="{BB754427-5F7A-4A42-A5EE-10521BA6DC01}" sibTransId="{A605B69D-86B0-46E8-9978-5AF9F4C8863D}"/>
    <dgm:cxn modelId="{17A4E71F-BD0D-4EEE-9868-E29C1317FDD6}" type="presOf" srcId="{B07A1B56-AB20-4AA9-9B2A-86FB1FFE4760}" destId="{A8CEF15B-BF3D-4565-8D6E-EEB4CADF67F8}" srcOrd="0" destOrd="0" presId="urn:microsoft.com/office/officeart/2005/8/layout/radial2"/>
    <dgm:cxn modelId="{5558E5A2-1645-4B11-8139-AAFDF7C74111}" type="presOf" srcId="{581FB15C-4493-429D-B443-D0DADAB1DD39}" destId="{D0D6B7B7-11EB-491E-861A-E4FB13CF8155}" srcOrd="0" destOrd="0" presId="urn:microsoft.com/office/officeart/2005/8/layout/radial2"/>
    <dgm:cxn modelId="{D53250F9-3A2D-4494-B2EC-5A08F4471B3A}" type="presOf" srcId="{BB754427-5F7A-4A42-A5EE-10521BA6DC01}" destId="{CEE59066-7283-4C44-8373-9D56FEED2FAD}" srcOrd="0" destOrd="0" presId="urn:microsoft.com/office/officeart/2005/8/layout/radial2"/>
    <dgm:cxn modelId="{027ECEA8-F4CF-46B5-871B-FE011B3CC89D}" type="presParOf" srcId="{A8CEF15B-BF3D-4565-8D6E-EEB4CADF67F8}" destId="{5C2BB344-C743-47D6-A7E2-30EF5F49B815}" srcOrd="0" destOrd="0" presId="urn:microsoft.com/office/officeart/2005/8/layout/radial2"/>
    <dgm:cxn modelId="{9192F32B-50E2-4264-B6D3-1192293DA09D}" type="presParOf" srcId="{5C2BB344-C743-47D6-A7E2-30EF5F49B815}" destId="{C487C6F0-17A6-444A-BF66-32021E265E30}" srcOrd="0" destOrd="0" presId="urn:microsoft.com/office/officeart/2005/8/layout/radial2"/>
    <dgm:cxn modelId="{E4F2B3CB-411A-4BFD-A878-4EAC41D97D9F}" type="presParOf" srcId="{C487C6F0-17A6-444A-BF66-32021E265E30}" destId="{254974C3-BA7B-42E6-9A1B-07E928FD21E6}" srcOrd="0" destOrd="0" presId="urn:microsoft.com/office/officeart/2005/8/layout/radial2"/>
    <dgm:cxn modelId="{B730CFC1-ED41-4E0F-B292-1C72F23F5F6A}" type="presParOf" srcId="{C487C6F0-17A6-444A-BF66-32021E265E30}" destId="{4B671FF3-075A-4686-8773-9F9B8304FBFF}" srcOrd="1" destOrd="0" presId="urn:microsoft.com/office/officeart/2005/8/layout/radial2"/>
    <dgm:cxn modelId="{A0452FE5-DADF-454F-8859-F8128FDC7895}" type="presParOf" srcId="{5C2BB344-C743-47D6-A7E2-30EF5F49B815}" destId="{CEE59066-7283-4C44-8373-9D56FEED2FAD}" srcOrd="1" destOrd="0" presId="urn:microsoft.com/office/officeart/2005/8/layout/radial2"/>
    <dgm:cxn modelId="{05655177-0F19-41F3-A07C-29B065D350E2}" type="presParOf" srcId="{5C2BB344-C743-47D6-A7E2-30EF5F49B815}" destId="{C29676E9-4283-4210-806A-C77F5859E738}" srcOrd="2" destOrd="0" presId="urn:microsoft.com/office/officeart/2005/8/layout/radial2"/>
    <dgm:cxn modelId="{6FF04610-E9E6-4B8F-B553-A52BAE8FE65C}" type="presParOf" srcId="{C29676E9-4283-4210-806A-C77F5859E738}" destId="{D0D6B7B7-11EB-491E-861A-E4FB13CF8155}" srcOrd="0" destOrd="0" presId="urn:microsoft.com/office/officeart/2005/8/layout/radial2"/>
    <dgm:cxn modelId="{B36AE8C2-0161-4D91-BDB6-C67C981B40EA}" type="presParOf" srcId="{C29676E9-4283-4210-806A-C77F5859E738}" destId="{7952C362-6DD1-4361-B785-FC30D270E270}"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0D0100-DECA-46BD-91B8-1F0B6B95707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E61D459-11FE-44A3-B7C9-7E4C0CE21E4B}">
      <dgm:prSet custT="1"/>
      <dgm:spPr/>
      <dgm:t>
        <a:bodyPr/>
        <a:lstStyle/>
        <a:p>
          <a:r>
            <a:rPr lang="en-US" sz="1200" dirty="0" err="1">
              <a:solidFill>
                <a:srgbClr val="000000"/>
              </a:solidFill>
              <a:latin typeface="Manrope Medium"/>
            </a:rPr>
            <a:t>ShoppingApp</a:t>
          </a:r>
          <a:endParaRPr lang="en-US" sz="1200" dirty="0">
            <a:solidFill>
              <a:srgbClr val="000000"/>
            </a:solidFill>
            <a:latin typeface="Manrope Medium"/>
          </a:endParaRPr>
        </a:p>
        <a:p>
          <a:r>
            <a:rPr lang="en-US" sz="1200" dirty="0" err="1">
              <a:solidFill>
                <a:srgbClr val="000000"/>
              </a:solidFill>
              <a:latin typeface="Manrope Medium"/>
            </a:rPr>
            <a:t>KidsWardrobe</a:t>
          </a:r>
          <a:endParaRPr lang="en-US" sz="1200" dirty="0">
            <a:solidFill>
              <a:srgbClr val="000000"/>
            </a:solidFill>
            <a:latin typeface="Manrope Medium"/>
          </a:endParaRPr>
        </a:p>
      </dgm:t>
    </dgm:pt>
    <dgm:pt modelId="{820D22F9-9672-4D74-A45F-A8F04EDDE57C}" type="parTrans" cxnId="{A0D2DD8D-2187-4485-A741-8754C24A1213}">
      <dgm:prSet/>
      <dgm:spPr/>
      <dgm:t>
        <a:bodyPr/>
        <a:lstStyle/>
        <a:p>
          <a:endParaRPr lang="en-US"/>
        </a:p>
      </dgm:t>
    </dgm:pt>
    <dgm:pt modelId="{C7D6A054-A69A-4171-8D4A-731B63851A42}" type="sibTrans" cxnId="{A0D2DD8D-2187-4485-A741-8754C24A1213}">
      <dgm:prSet/>
      <dgm:spPr/>
      <dgm:t>
        <a:bodyPr/>
        <a:lstStyle/>
        <a:p>
          <a:endParaRPr lang="en-US"/>
        </a:p>
      </dgm:t>
    </dgm:pt>
    <dgm:pt modelId="{E7052948-E9A6-445C-8453-033B36D8E5EE}" type="pres">
      <dgm:prSet presAssocID="{CF0D0100-DECA-46BD-91B8-1F0B6B957072}" presName="composite" presStyleCnt="0">
        <dgm:presLayoutVars>
          <dgm:chMax val="5"/>
          <dgm:dir/>
          <dgm:animLvl val="ctr"/>
          <dgm:resizeHandles val="exact"/>
        </dgm:presLayoutVars>
      </dgm:prSet>
      <dgm:spPr/>
    </dgm:pt>
    <dgm:pt modelId="{B0A9050F-788A-41BF-9E06-4EBF795A72A8}" type="pres">
      <dgm:prSet presAssocID="{CF0D0100-DECA-46BD-91B8-1F0B6B957072}" presName="cycle" presStyleCnt="0"/>
      <dgm:spPr/>
    </dgm:pt>
    <dgm:pt modelId="{DA529EEA-7B22-40CD-B6CA-12399DCEE7C7}" type="pres">
      <dgm:prSet presAssocID="{CF0D0100-DECA-46BD-91B8-1F0B6B957072}" presName="centerShape" presStyleCnt="0"/>
      <dgm:spPr/>
    </dgm:pt>
    <dgm:pt modelId="{3752FA71-2211-40F2-A875-FE7E1FECC802}" type="pres">
      <dgm:prSet presAssocID="{CF0D0100-DECA-46BD-91B8-1F0B6B957072}" presName="connSite" presStyleLbl="node1" presStyleIdx="0" presStyleCnt="2"/>
      <dgm:spPr/>
    </dgm:pt>
    <dgm:pt modelId="{8DBC74A5-FEF4-4D19-B98B-808D22546EB3}" type="pres">
      <dgm:prSet presAssocID="{CF0D0100-DECA-46BD-91B8-1F0B6B957072}" presName="visibl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E3CFDDE7-265C-4569-A617-F74771C4BEC8}" type="pres">
      <dgm:prSet presAssocID="{820D22F9-9672-4D74-A45F-A8F04EDDE57C}" presName="Name25" presStyleLbl="parChTrans1D1" presStyleIdx="0" presStyleCnt="1"/>
      <dgm:spPr/>
    </dgm:pt>
    <dgm:pt modelId="{DC45EABB-4FE4-4AE7-86A5-E9138717C2C6}" type="pres">
      <dgm:prSet presAssocID="{7E61D459-11FE-44A3-B7C9-7E4C0CE21E4B}" presName="node" presStyleCnt="0"/>
      <dgm:spPr/>
    </dgm:pt>
    <dgm:pt modelId="{059E714F-CB25-4D22-9D8E-CFC03C30C2E0}" type="pres">
      <dgm:prSet presAssocID="{7E61D459-11FE-44A3-B7C9-7E4C0CE21E4B}" presName="parentNode" presStyleLbl="node1" presStyleIdx="1" presStyleCnt="2" custFlipHor="1" custScaleX="231814" custScaleY="166801">
        <dgm:presLayoutVars>
          <dgm:chMax val="1"/>
          <dgm:bulletEnabled val="1"/>
        </dgm:presLayoutVars>
      </dgm:prSet>
      <dgm:spPr/>
    </dgm:pt>
    <dgm:pt modelId="{F77BE25D-394C-4A95-8C64-E3C52D482B6F}" type="pres">
      <dgm:prSet presAssocID="{7E61D459-11FE-44A3-B7C9-7E4C0CE21E4B}" presName="childNode" presStyleLbl="revTx" presStyleIdx="0" presStyleCnt="0">
        <dgm:presLayoutVars>
          <dgm:bulletEnabled val="1"/>
        </dgm:presLayoutVars>
      </dgm:prSet>
      <dgm:spPr/>
    </dgm:pt>
  </dgm:ptLst>
  <dgm:cxnLst>
    <dgm:cxn modelId="{7A99AD08-F3D0-4201-9A2F-0D2BF89DA036}" type="presOf" srcId="{820D22F9-9672-4D74-A45F-A8F04EDDE57C}" destId="{E3CFDDE7-265C-4569-A617-F74771C4BEC8}" srcOrd="0" destOrd="0" presId="urn:microsoft.com/office/officeart/2005/8/layout/radial2"/>
    <dgm:cxn modelId="{32B16330-BA63-4DE9-AE06-8B1936C88011}" type="presOf" srcId="{7E61D459-11FE-44A3-B7C9-7E4C0CE21E4B}" destId="{059E714F-CB25-4D22-9D8E-CFC03C30C2E0}" srcOrd="0" destOrd="0" presId="urn:microsoft.com/office/officeart/2005/8/layout/radial2"/>
    <dgm:cxn modelId="{EE42FF84-2884-4A2C-8E44-7BDE3E2A6E2A}" type="presOf" srcId="{CF0D0100-DECA-46BD-91B8-1F0B6B957072}" destId="{E7052948-E9A6-445C-8453-033B36D8E5EE}" srcOrd="0" destOrd="0" presId="urn:microsoft.com/office/officeart/2005/8/layout/radial2"/>
    <dgm:cxn modelId="{A0D2DD8D-2187-4485-A741-8754C24A1213}" srcId="{CF0D0100-DECA-46BD-91B8-1F0B6B957072}" destId="{7E61D459-11FE-44A3-B7C9-7E4C0CE21E4B}" srcOrd="0" destOrd="0" parTransId="{820D22F9-9672-4D74-A45F-A8F04EDDE57C}" sibTransId="{C7D6A054-A69A-4171-8D4A-731B63851A42}"/>
    <dgm:cxn modelId="{0B570EAB-C031-4179-AD69-00F967313DFE}" type="presParOf" srcId="{E7052948-E9A6-445C-8453-033B36D8E5EE}" destId="{B0A9050F-788A-41BF-9E06-4EBF795A72A8}" srcOrd="0" destOrd="0" presId="urn:microsoft.com/office/officeart/2005/8/layout/radial2"/>
    <dgm:cxn modelId="{91FE76B7-F510-474C-BB58-9C1642E595A3}" type="presParOf" srcId="{B0A9050F-788A-41BF-9E06-4EBF795A72A8}" destId="{DA529EEA-7B22-40CD-B6CA-12399DCEE7C7}" srcOrd="0" destOrd="0" presId="urn:microsoft.com/office/officeart/2005/8/layout/radial2"/>
    <dgm:cxn modelId="{B942B01A-3221-4516-A8B1-A29EC0C3F753}" type="presParOf" srcId="{DA529EEA-7B22-40CD-B6CA-12399DCEE7C7}" destId="{3752FA71-2211-40F2-A875-FE7E1FECC802}" srcOrd="0" destOrd="0" presId="urn:microsoft.com/office/officeart/2005/8/layout/radial2"/>
    <dgm:cxn modelId="{BB22CFF5-063C-403B-961C-BEE5F4BDCBC3}" type="presParOf" srcId="{DA529EEA-7B22-40CD-B6CA-12399DCEE7C7}" destId="{8DBC74A5-FEF4-4D19-B98B-808D22546EB3}" srcOrd="1" destOrd="0" presId="urn:microsoft.com/office/officeart/2005/8/layout/radial2"/>
    <dgm:cxn modelId="{9818C5BF-1A87-4709-AEC2-6916EB67B676}" type="presParOf" srcId="{B0A9050F-788A-41BF-9E06-4EBF795A72A8}" destId="{E3CFDDE7-265C-4569-A617-F74771C4BEC8}" srcOrd="1" destOrd="0" presId="urn:microsoft.com/office/officeart/2005/8/layout/radial2"/>
    <dgm:cxn modelId="{D6B61070-BD48-4F01-9718-14D7AB7CE4C7}" type="presParOf" srcId="{B0A9050F-788A-41BF-9E06-4EBF795A72A8}" destId="{DC45EABB-4FE4-4AE7-86A5-E9138717C2C6}" srcOrd="2" destOrd="0" presId="urn:microsoft.com/office/officeart/2005/8/layout/radial2"/>
    <dgm:cxn modelId="{9588691B-51BB-4DD0-B963-B887B66EB296}" type="presParOf" srcId="{DC45EABB-4FE4-4AE7-86A5-E9138717C2C6}" destId="{059E714F-CB25-4D22-9D8E-CFC03C30C2E0}" srcOrd="0" destOrd="0" presId="urn:microsoft.com/office/officeart/2005/8/layout/radial2"/>
    <dgm:cxn modelId="{6F03DFFE-248A-4988-B96B-345F1F0FD2BB}" type="presParOf" srcId="{DC45EABB-4FE4-4AE7-86A5-E9138717C2C6}" destId="{F77BE25D-394C-4A95-8C64-E3C52D482B6F}"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0D0100-DECA-46BD-91B8-1F0B6B95707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E61D459-11FE-44A3-B7C9-7E4C0CE21E4B}">
      <dgm:prSet custT="1"/>
      <dgm:spPr/>
      <dgm:t>
        <a:bodyPr/>
        <a:lstStyle/>
        <a:p>
          <a:r>
            <a:rPr lang="en-US" sz="1200" dirty="0" err="1">
              <a:solidFill>
                <a:srgbClr val="000000"/>
              </a:solidFill>
              <a:latin typeface="Manrope Medium"/>
            </a:rPr>
            <a:t>KidsWardrobe</a:t>
          </a:r>
          <a:endParaRPr lang="en-US" sz="1200" dirty="0">
            <a:solidFill>
              <a:srgbClr val="000000"/>
            </a:solidFill>
            <a:latin typeface="Manrope Medium"/>
          </a:endParaRPr>
        </a:p>
      </dgm:t>
    </dgm:pt>
    <dgm:pt modelId="{820D22F9-9672-4D74-A45F-A8F04EDDE57C}" type="parTrans" cxnId="{A0D2DD8D-2187-4485-A741-8754C24A1213}">
      <dgm:prSet/>
      <dgm:spPr/>
      <dgm:t>
        <a:bodyPr/>
        <a:lstStyle/>
        <a:p>
          <a:endParaRPr lang="en-US"/>
        </a:p>
      </dgm:t>
    </dgm:pt>
    <dgm:pt modelId="{C7D6A054-A69A-4171-8D4A-731B63851A42}" type="sibTrans" cxnId="{A0D2DD8D-2187-4485-A741-8754C24A1213}">
      <dgm:prSet/>
      <dgm:spPr/>
      <dgm:t>
        <a:bodyPr/>
        <a:lstStyle/>
        <a:p>
          <a:endParaRPr lang="en-US"/>
        </a:p>
      </dgm:t>
    </dgm:pt>
    <dgm:pt modelId="{E7052948-E9A6-445C-8453-033B36D8E5EE}" type="pres">
      <dgm:prSet presAssocID="{CF0D0100-DECA-46BD-91B8-1F0B6B957072}" presName="composite" presStyleCnt="0">
        <dgm:presLayoutVars>
          <dgm:chMax val="5"/>
          <dgm:dir/>
          <dgm:animLvl val="ctr"/>
          <dgm:resizeHandles val="exact"/>
        </dgm:presLayoutVars>
      </dgm:prSet>
      <dgm:spPr/>
    </dgm:pt>
    <dgm:pt modelId="{B0A9050F-788A-41BF-9E06-4EBF795A72A8}" type="pres">
      <dgm:prSet presAssocID="{CF0D0100-DECA-46BD-91B8-1F0B6B957072}" presName="cycle" presStyleCnt="0"/>
      <dgm:spPr/>
    </dgm:pt>
    <dgm:pt modelId="{DA529EEA-7B22-40CD-B6CA-12399DCEE7C7}" type="pres">
      <dgm:prSet presAssocID="{CF0D0100-DECA-46BD-91B8-1F0B6B957072}" presName="centerShape" presStyleCnt="0"/>
      <dgm:spPr/>
    </dgm:pt>
    <dgm:pt modelId="{3752FA71-2211-40F2-A875-FE7E1FECC802}" type="pres">
      <dgm:prSet presAssocID="{CF0D0100-DECA-46BD-91B8-1F0B6B957072}" presName="connSite" presStyleLbl="node1" presStyleIdx="0" presStyleCnt="2"/>
      <dgm:spPr/>
    </dgm:pt>
    <dgm:pt modelId="{8DBC74A5-FEF4-4D19-B98B-808D22546EB3}" type="pres">
      <dgm:prSet presAssocID="{CF0D0100-DECA-46BD-91B8-1F0B6B957072}" presName="visible" presStyleLbl="node1" presStyleIdx="0" presStyleCnt="2" custLinFactNeighborX="-2329" custLinFactNeighborY="938"/>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E3CFDDE7-265C-4569-A617-F74771C4BEC8}" type="pres">
      <dgm:prSet presAssocID="{820D22F9-9672-4D74-A45F-A8F04EDDE57C}" presName="Name25" presStyleLbl="parChTrans1D1" presStyleIdx="0" presStyleCnt="1"/>
      <dgm:spPr/>
    </dgm:pt>
    <dgm:pt modelId="{DC45EABB-4FE4-4AE7-86A5-E9138717C2C6}" type="pres">
      <dgm:prSet presAssocID="{7E61D459-11FE-44A3-B7C9-7E4C0CE21E4B}" presName="node" presStyleCnt="0"/>
      <dgm:spPr/>
    </dgm:pt>
    <dgm:pt modelId="{059E714F-CB25-4D22-9D8E-CFC03C30C2E0}" type="pres">
      <dgm:prSet presAssocID="{7E61D459-11FE-44A3-B7C9-7E4C0CE21E4B}" presName="parentNode" presStyleLbl="node1" presStyleIdx="1" presStyleCnt="2" custFlipHor="1" custScaleX="215662" custScaleY="166801">
        <dgm:presLayoutVars>
          <dgm:chMax val="1"/>
          <dgm:bulletEnabled val="1"/>
        </dgm:presLayoutVars>
      </dgm:prSet>
      <dgm:spPr/>
    </dgm:pt>
    <dgm:pt modelId="{F77BE25D-394C-4A95-8C64-E3C52D482B6F}" type="pres">
      <dgm:prSet presAssocID="{7E61D459-11FE-44A3-B7C9-7E4C0CE21E4B}" presName="childNode" presStyleLbl="revTx" presStyleIdx="0" presStyleCnt="0">
        <dgm:presLayoutVars>
          <dgm:bulletEnabled val="1"/>
        </dgm:presLayoutVars>
      </dgm:prSet>
      <dgm:spPr/>
    </dgm:pt>
  </dgm:ptLst>
  <dgm:cxnLst>
    <dgm:cxn modelId="{7A99AD08-F3D0-4201-9A2F-0D2BF89DA036}" type="presOf" srcId="{820D22F9-9672-4D74-A45F-A8F04EDDE57C}" destId="{E3CFDDE7-265C-4569-A617-F74771C4BEC8}" srcOrd="0" destOrd="0" presId="urn:microsoft.com/office/officeart/2005/8/layout/radial2"/>
    <dgm:cxn modelId="{32B16330-BA63-4DE9-AE06-8B1936C88011}" type="presOf" srcId="{7E61D459-11FE-44A3-B7C9-7E4C0CE21E4B}" destId="{059E714F-CB25-4D22-9D8E-CFC03C30C2E0}" srcOrd="0" destOrd="0" presId="urn:microsoft.com/office/officeart/2005/8/layout/radial2"/>
    <dgm:cxn modelId="{EE42FF84-2884-4A2C-8E44-7BDE3E2A6E2A}" type="presOf" srcId="{CF0D0100-DECA-46BD-91B8-1F0B6B957072}" destId="{E7052948-E9A6-445C-8453-033B36D8E5EE}" srcOrd="0" destOrd="0" presId="urn:microsoft.com/office/officeart/2005/8/layout/radial2"/>
    <dgm:cxn modelId="{A0D2DD8D-2187-4485-A741-8754C24A1213}" srcId="{CF0D0100-DECA-46BD-91B8-1F0B6B957072}" destId="{7E61D459-11FE-44A3-B7C9-7E4C0CE21E4B}" srcOrd="0" destOrd="0" parTransId="{820D22F9-9672-4D74-A45F-A8F04EDDE57C}" sibTransId="{C7D6A054-A69A-4171-8D4A-731B63851A42}"/>
    <dgm:cxn modelId="{0B570EAB-C031-4179-AD69-00F967313DFE}" type="presParOf" srcId="{E7052948-E9A6-445C-8453-033B36D8E5EE}" destId="{B0A9050F-788A-41BF-9E06-4EBF795A72A8}" srcOrd="0" destOrd="0" presId="urn:microsoft.com/office/officeart/2005/8/layout/radial2"/>
    <dgm:cxn modelId="{91FE76B7-F510-474C-BB58-9C1642E595A3}" type="presParOf" srcId="{B0A9050F-788A-41BF-9E06-4EBF795A72A8}" destId="{DA529EEA-7B22-40CD-B6CA-12399DCEE7C7}" srcOrd="0" destOrd="0" presId="urn:microsoft.com/office/officeart/2005/8/layout/radial2"/>
    <dgm:cxn modelId="{B942B01A-3221-4516-A8B1-A29EC0C3F753}" type="presParOf" srcId="{DA529EEA-7B22-40CD-B6CA-12399DCEE7C7}" destId="{3752FA71-2211-40F2-A875-FE7E1FECC802}" srcOrd="0" destOrd="0" presId="urn:microsoft.com/office/officeart/2005/8/layout/radial2"/>
    <dgm:cxn modelId="{BB22CFF5-063C-403B-961C-BEE5F4BDCBC3}" type="presParOf" srcId="{DA529EEA-7B22-40CD-B6CA-12399DCEE7C7}" destId="{8DBC74A5-FEF4-4D19-B98B-808D22546EB3}" srcOrd="1" destOrd="0" presId="urn:microsoft.com/office/officeart/2005/8/layout/radial2"/>
    <dgm:cxn modelId="{9818C5BF-1A87-4709-AEC2-6916EB67B676}" type="presParOf" srcId="{B0A9050F-788A-41BF-9E06-4EBF795A72A8}" destId="{E3CFDDE7-265C-4569-A617-F74771C4BEC8}" srcOrd="1" destOrd="0" presId="urn:microsoft.com/office/officeart/2005/8/layout/radial2"/>
    <dgm:cxn modelId="{D6B61070-BD48-4F01-9718-14D7AB7CE4C7}" type="presParOf" srcId="{B0A9050F-788A-41BF-9E06-4EBF795A72A8}" destId="{DC45EABB-4FE4-4AE7-86A5-E9138717C2C6}" srcOrd="2" destOrd="0" presId="urn:microsoft.com/office/officeart/2005/8/layout/radial2"/>
    <dgm:cxn modelId="{9588691B-51BB-4DD0-B963-B887B66EB296}" type="presParOf" srcId="{DC45EABB-4FE4-4AE7-86A5-E9138717C2C6}" destId="{059E714F-CB25-4D22-9D8E-CFC03C30C2E0}" srcOrd="0" destOrd="0" presId="urn:microsoft.com/office/officeart/2005/8/layout/radial2"/>
    <dgm:cxn modelId="{6F03DFFE-248A-4988-B96B-345F1F0FD2BB}" type="presParOf" srcId="{DC45EABB-4FE4-4AE7-86A5-E9138717C2C6}" destId="{F77BE25D-394C-4A95-8C64-E3C52D482B6F}"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F0D0100-DECA-46BD-91B8-1F0B6B95707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E61D459-11FE-44A3-B7C9-7E4C0CE21E4B}">
      <dgm:prSet custT="1"/>
      <dgm:spPr/>
      <dgm:t>
        <a:bodyPr/>
        <a:lstStyle/>
        <a:p>
          <a:r>
            <a:rPr lang="en-US" sz="1200" dirty="0" err="1">
              <a:solidFill>
                <a:srgbClr val="000000"/>
              </a:solidFill>
              <a:latin typeface="Manrope Medium"/>
            </a:rPr>
            <a:t>ShoppingApp</a:t>
          </a:r>
          <a:endParaRPr lang="en-US" sz="1200" dirty="0">
            <a:solidFill>
              <a:srgbClr val="000000"/>
            </a:solidFill>
            <a:latin typeface="Manrope Medium"/>
          </a:endParaRPr>
        </a:p>
      </dgm:t>
    </dgm:pt>
    <dgm:pt modelId="{820D22F9-9672-4D74-A45F-A8F04EDDE57C}" type="parTrans" cxnId="{A0D2DD8D-2187-4485-A741-8754C24A1213}">
      <dgm:prSet/>
      <dgm:spPr/>
      <dgm:t>
        <a:bodyPr/>
        <a:lstStyle/>
        <a:p>
          <a:endParaRPr lang="en-US"/>
        </a:p>
      </dgm:t>
    </dgm:pt>
    <dgm:pt modelId="{C7D6A054-A69A-4171-8D4A-731B63851A42}" type="sibTrans" cxnId="{A0D2DD8D-2187-4485-A741-8754C24A1213}">
      <dgm:prSet/>
      <dgm:spPr/>
      <dgm:t>
        <a:bodyPr/>
        <a:lstStyle/>
        <a:p>
          <a:endParaRPr lang="en-US"/>
        </a:p>
      </dgm:t>
    </dgm:pt>
    <dgm:pt modelId="{E7052948-E9A6-445C-8453-033B36D8E5EE}" type="pres">
      <dgm:prSet presAssocID="{CF0D0100-DECA-46BD-91B8-1F0B6B957072}" presName="composite" presStyleCnt="0">
        <dgm:presLayoutVars>
          <dgm:chMax val="5"/>
          <dgm:dir/>
          <dgm:animLvl val="ctr"/>
          <dgm:resizeHandles val="exact"/>
        </dgm:presLayoutVars>
      </dgm:prSet>
      <dgm:spPr/>
    </dgm:pt>
    <dgm:pt modelId="{B0A9050F-788A-41BF-9E06-4EBF795A72A8}" type="pres">
      <dgm:prSet presAssocID="{CF0D0100-DECA-46BD-91B8-1F0B6B957072}" presName="cycle" presStyleCnt="0"/>
      <dgm:spPr/>
    </dgm:pt>
    <dgm:pt modelId="{DA529EEA-7B22-40CD-B6CA-12399DCEE7C7}" type="pres">
      <dgm:prSet presAssocID="{CF0D0100-DECA-46BD-91B8-1F0B6B957072}" presName="centerShape" presStyleCnt="0"/>
      <dgm:spPr/>
    </dgm:pt>
    <dgm:pt modelId="{3752FA71-2211-40F2-A875-FE7E1FECC802}" type="pres">
      <dgm:prSet presAssocID="{CF0D0100-DECA-46BD-91B8-1F0B6B957072}" presName="connSite" presStyleLbl="node1" presStyleIdx="0" presStyleCnt="2"/>
      <dgm:spPr/>
    </dgm:pt>
    <dgm:pt modelId="{8DBC74A5-FEF4-4D19-B98B-808D22546EB3}" type="pres">
      <dgm:prSet presAssocID="{CF0D0100-DECA-46BD-91B8-1F0B6B957072}" presName="visible" presStyleLbl="node1" presStyleIdx="0" presStyleCnt="2"/>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dgm:spPr>
    </dgm:pt>
    <dgm:pt modelId="{E3CFDDE7-265C-4569-A617-F74771C4BEC8}" type="pres">
      <dgm:prSet presAssocID="{820D22F9-9672-4D74-A45F-A8F04EDDE57C}" presName="Name25" presStyleLbl="parChTrans1D1" presStyleIdx="0" presStyleCnt="1"/>
      <dgm:spPr/>
    </dgm:pt>
    <dgm:pt modelId="{DC45EABB-4FE4-4AE7-86A5-E9138717C2C6}" type="pres">
      <dgm:prSet presAssocID="{7E61D459-11FE-44A3-B7C9-7E4C0CE21E4B}" presName="node" presStyleCnt="0"/>
      <dgm:spPr/>
    </dgm:pt>
    <dgm:pt modelId="{059E714F-CB25-4D22-9D8E-CFC03C30C2E0}" type="pres">
      <dgm:prSet presAssocID="{7E61D459-11FE-44A3-B7C9-7E4C0CE21E4B}" presName="parentNode" presStyleLbl="node1" presStyleIdx="1" presStyleCnt="2" custFlipHor="1" custScaleX="202397" custScaleY="166801">
        <dgm:presLayoutVars>
          <dgm:chMax val="1"/>
          <dgm:bulletEnabled val="1"/>
        </dgm:presLayoutVars>
      </dgm:prSet>
      <dgm:spPr/>
    </dgm:pt>
    <dgm:pt modelId="{F77BE25D-394C-4A95-8C64-E3C52D482B6F}" type="pres">
      <dgm:prSet presAssocID="{7E61D459-11FE-44A3-B7C9-7E4C0CE21E4B}" presName="childNode" presStyleLbl="revTx" presStyleIdx="0" presStyleCnt="0">
        <dgm:presLayoutVars>
          <dgm:bulletEnabled val="1"/>
        </dgm:presLayoutVars>
      </dgm:prSet>
      <dgm:spPr/>
    </dgm:pt>
  </dgm:ptLst>
  <dgm:cxnLst>
    <dgm:cxn modelId="{7A99AD08-F3D0-4201-9A2F-0D2BF89DA036}" type="presOf" srcId="{820D22F9-9672-4D74-A45F-A8F04EDDE57C}" destId="{E3CFDDE7-265C-4569-A617-F74771C4BEC8}" srcOrd="0" destOrd="0" presId="urn:microsoft.com/office/officeart/2005/8/layout/radial2"/>
    <dgm:cxn modelId="{32B16330-BA63-4DE9-AE06-8B1936C88011}" type="presOf" srcId="{7E61D459-11FE-44A3-B7C9-7E4C0CE21E4B}" destId="{059E714F-CB25-4D22-9D8E-CFC03C30C2E0}" srcOrd="0" destOrd="0" presId="urn:microsoft.com/office/officeart/2005/8/layout/radial2"/>
    <dgm:cxn modelId="{EE42FF84-2884-4A2C-8E44-7BDE3E2A6E2A}" type="presOf" srcId="{CF0D0100-DECA-46BD-91B8-1F0B6B957072}" destId="{E7052948-E9A6-445C-8453-033B36D8E5EE}" srcOrd="0" destOrd="0" presId="urn:microsoft.com/office/officeart/2005/8/layout/radial2"/>
    <dgm:cxn modelId="{A0D2DD8D-2187-4485-A741-8754C24A1213}" srcId="{CF0D0100-DECA-46BD-91B8-1F0B6B957072}" destId="{7E61D459-11FE-44A3-B7C9-7E4C0CE21E4B}" srcOrd="0" destOrd="0" parTransId="{820D22F9-9672-4D74-A45F-A8F04EDDE57C}" sibTransId="{C7D6A054-A69A-4171-8D4A-731B63851A42}"/>
    <dgm:cxn modelId="{0B570EAB-C031-4179-AD69-00F967313DFE}" type="presParOf" srcId="{E7052948-E9A6-445C-8453-033B36D8E5EE}" destId="{B0A9050F-788A-41BF-9E06-4EBF795A72A8}" srcOrd="0" destOrd="0" presId="urn:microsoft.com/office/officeart/2005/8/layout/radial2"/>
    <dgm:cxn modelId="{91FE76B7-F510-474C-BB58-9C1642E595A3}" type="presParOf" srcId="{B0A9050F-788A-41BF-9E06-4EBF795A72A8}" destId="{DA529EEA-7B22-40CD-B6CA-12399DCEE7C7}" srcOrd="0" destOrd="0" presId="urn:microsoft.com/office/officeart/2005/8/layout/radial2"/>
    <dgm:cxn modelId="{B942B01A-3221-4516-A8B1-A29EC0C3F753}" type="presParOf" srcId="{DA529EEA-7B22-40CD-B6CA-12399DCEE7C7}" destId="{3752FA71-2211-40F2-A875-FE7E1FECC802}" srcOrd="0" destOrd="0" presId="urn:microsoft.com/office/officeart/2005/8/layout/radial2"/>
    <dgm:cxn modelId="{BB22CFF5-063C-403B-961C-BEE5F4BDCBC3}" type="presParOf" srcId="{DA529EEA-7B22-40CD-B6CA-12399DCEE7C7}" destId="{8DBC74A5-FEF4-4D19-B98B-808D22546EB3}" srcOrd="1" destOrd="0" presId="urn:microsoft.com/office/officeart/2005/8/layout/radial2"/>
    <dgm:cxn modelId="{9818C5BF-1A87-4709-AEC2-6916EB67B676}" type="presParOf" srcId="{B0A9050F-788A-41BF-9E06-4EBF795A72A8}" destId="{E3CFDDE7-265C-4569-A617-F74771C4BEC8}" srcOrd="1" destOrd="0" presId="urn:microsoft.com/office/officeart/2005/8/layout/radial2"/>
    <dgm:cxn modelId="{D6B61070-BD48-4F01-9718-14D7AB7CE4C7}" type="presParOf" srcId="{B0A9050F-788A-41BF-9E06-4EBF795A72A8}" destId="{DC45EABB-4FE4-4AE7-86A5-E9138717C2C6}" srcOrd="2" destOrd="0" presId="urn:microsoft.com/office/officeart/2005/8/layout/radial2"/>
    <dgm:cxn modelId="{9588691B-51BB-4DD0-B963-B887B66EB296}" type="presParOf" srcId="{DC45EABB-4FE4-4AE7-86A5-E9138717C2C6}" destId="{059E714F-CB25-4D22-9D8E-CFC03C30C2E0}" srcOrd="0" destOrd="0" presId="urn:microsoft.com/office/officeart/2005/8/layout/radial2"/>
    <dgm:cxn modelId="{6F03DFFE-248A-4988-B96B-345F1F0FD2BB}" type="presParOf" srcId="{DC45EABB-4FE4-4AE7-86A5-E9138717C2C6}" destId="{F77BE25D-394C-4A95-8C64-E3C52D482B6F}" srcOrd="1" destOrd="0" presId="urn:microsoft.com/office/officeart/2005/8/layout/radial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7A1B56-AB20-4AA9-9B2A-86FB1FFE476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81FB15C-4493-429D-B443-D0DADAB1DD39}">
      <dgm:prSet custT="1"/>
      <dgm:spPr/>
      <dgm:t>
        <a:bodyPr/>
        <a:lstStyle/>
        <a:p>
          <a:r>
            <a:rPr lang="en-US" sz="1200" dirty="0" err="1">
              <a:solidFill>
                <a:srgbClr val="000000"/>
              </a:solidFill>
              <a:latin typeface="Manrope Medium"/>
            </a:rPr>
            <a:t>MenWardrobe</a:t>
          </a:r>
          <a:endParaRPr lang="en-US" sz="1200" dirty="0">
            <a:solidFill>
              <a:srgbClr val="000000"/>
            </a:solidFill>
            <a:latin typeface="Manrope Medium"/>
          </a:endParaRPr>
        </a:p>
      </dgm:t>
    </dgm:pt>
    <dgm:pt modelId="{BB754427-5F7A-4A42-A5EE-10521BA6DC01}" type="parTrans" cxnId="{0428BC03-056C-411A-ABB5-6103E99451E4}">
      <dgm:prSet/>
      <dgm:spPr/>
      <dgm:t>
        <a:bodyPr/>
        <a:lstStyle/>
        <a:p>
          <a:endParaRPr lang="en-US"/>
        </a:p>
      </dgm:t>
    </dgm:pt>
    <dgm:pt modelId="{A605B69D-86B0-46E8-9978-5AF9F4C8863D}" type="sibTrans" cxnId="{0428BC03-056C-411A-ABB5-6103E99451E4}">
      <dgm:prSet/>
      <dgm:spPr/>
      <dgm:t>
        <a:bodyPr/>
        <a:lstStyle/>
        <a:p>
          <a:endParaRPr lang="en-US"/>
        </a:p>
      </dgm:t>
    </dgm:pt>
    <dgm:pt modelId="{A8CEF15B-BF3D-4565-8D6E-EEB4CADF67F8}" type="pres">
      <dgm:prSet presAssocID="{B07A1B56-AB20-4AA9-9B2A-86FB1FFE4760}" presName="composite" presStyleCnt="0">
        <dgm:presLayoutVars>
          <dgm:chMax val="5"/>
          <dgm:dir/>
          <dgm:animLvl val="ctr"/>
          <dgm:resizeHandles val="exact"/>
        </dgm:presLayoutVars>
      </dgm:prSet>
      <dgm:spPr/>
    </dgm:pt>
    <dgm:pt modelId="{5C2BB344-C743-47D6-A7E2-30EF5F49B815}" type="pres">
      <dgm:prSet presAssocID="{B07A1B56-AB20-4AA9-9B2A-86FB1FFE4760}" presName="cycle" presStyleCnt="0"/>
      <dgm:spPr/>
    </dgm:pt>
    <dgm:pt modelId="{C487C6F0-17A6-444A-BF66-32021E265E30}" type="pres">
      <dgm:prSet presAssocID="{B07A1B56-AB20-4AA9-9B2A-86FB1FFE4760}" presName="centerShape" presStyleCnt="0"/>
      <dgm:spPr/>
    </dgm:pt>
    <dgm:pt modelId="{254974C3-BA7B-42E6-9A1B-07E928FD21E6}" type="pres">
      <dgm:prSet presAssocID="{B07A1B56-AB20-4AA9-9B2A-86FB1FFE4760}" presName="connSite" presStyleLbl="node1" presStyleIdx="0" presStyleCnt="2"/>
      <dgm:spPr/>
    </dgm:pt>
    <dgm:pt modelId="{4B671FF3-075A-4686-8773-9F9B8304FBFF}" type="pres">
      <dgm:prSet presAssocID="{B07A1B56-AB20-4AA9-9B2A-86FB1FFE4760}" presName="visible" presStyleLbl="node1" presStyleIdx="0" presStyleCnt="2" custLinFactNeighborX="5039" custLinFactNeighborY="-196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CEE59066-7283-4C44-8373-9D56FEED2FAD}" type="pres">
      <dgm:prSet presAssocID="{BB754427-5F7A-4A42-A5EE-10521BA6DC01}" presName="Name25" presStyleLbl="parChTrans1D1" presStyleIdx="0" presStyleCnt="1"/>
      <dgm:spPr/>
    </dgm:pt>
    <dgm:pt modelId="{C29676E9-4283-4210-806A-C77F5859E738}" type="pres">
      <dgm:prSet presAssocID="{581FB15C-4493-429D-B443-D0DADAB1DD39}" presName="node" presStyleCnt="0"/>
      <dgm:spPr/>
    </dgm:pt>
    <dgm:pt modelId="{D0D6B7B7-11EB-491E-861A-E4FB13CF8155}" type="pres">
      <dgm:prSet presAssocID="{581FB15C-4493-429D-B443-D0DADAB1DD39}" presName="parentNode" presStyleLbl="node1" presStyleIdx="1" presStyleCnt="2" custScaleX="246733" custScaleY="164736">
        <dgm:presLayoutVars>
          <dgm:chMax val="1"/>
          <dgm:bulletEnabled val="1"/>
        </dgm:presLayoutVars>
      </dgm:prSet>
      <dgm:spPr/>
    </dgm:pt>
    <dgm:pt modelId="{7952C362-6DD1-4361-B785-FC30D270E270}" type="pres">
      <dgm:prSet presAssocID="{581FB15C-4493-429D-B443-D0DADAB1DD39}" presName="childNode" presStyleLbl="revTx" presStyleIdx="0" presStyleCnt="0">
        <dgm:presLayoutVars>
          <dgm:bulletEnabled val="1"/>
        </dgm:presLayoutVars>
      </dgm:prSet>
      <dgm:spPr/>
    </dgm:pt>
  </dgm:ptLst>
  <dgm:cxnLst>
    <dgm:cxn modelId="{0428BC03-056C-411A-ABB5-6103E99451E4}" srcId="{B07A1B56-AB20-4AA9-9B2A-86FB1FFE4760}" destId="{581FB15C-4493-429D-B443-D0DADAB1DD39}" srcOrd="0" destOrd="0" parTransId="{BB754427-5F7A-4A42-A5EE-10521BA6DC01}" sibTransId="{A605B69D-86B0-46E8-9978-5AF9F4C8863D}"/>
    <dgm:cxn modelId="{17A4E71F-BD0D-4EEE-9868-E29C1317FDD6}" type="presOf" srcId="{B07A1B56-AB20-4AA9-9B2A-86FB1FFE4760}" destId="{A8CEF15B-BF3D-4565-8D6E-EEB4CADF67F8}" srcOrd="0" destOrd="0" presId="urn:microsoft.com/office/officeart/2005/8/layout/radial2"/>
    <dgm:cxn modelId="{5558E5A2-1645-4B11-8139-AAFDF7C74111}" type="presOf" srcId="{581FB15C-4493-429D-B443-D0DADAB1DD39}" destId="{D0D6B7B7-11EB-491E-861A-E4FB13CF8155}" srcOrd="0" destOrd="0" presId="urn:microsoft.com/office/officeart/2005/8/layout/radial2"/>
    <dgm:cxn modelId="{D53250F9-3A2D-4494-B2EC-5A08F4471B3A}" type="presOf" srcId="{BB754427-5F7A-4A42-A5EE-10521BA6DC01}" destId="{CEE59066-7283-4C44-8373-9D56FEED2FAD}" srcOrd="0" destOrd="0" presId="urn:microsoft.com/office/officeart/2005/8/layout/radial2"/>
    <dgm:cxn modelId="{027ECEA8-F4CF-46B5-871B-FE011B3CC89D}" type="presParOf" srcId="{A8CEF15B-BF3D-4565-8D6E-EEB4CADF67F8}" destId="{5C2BB344-C743-47D6-A7E2-30EF5F49B815}" srcOrd="0" destOrd="0" presId="urn:microsoft.com/office/officeart/2005/8/layout/radial2"/>
    <dgm:cxn modelId="{9192F32B-50E2-4264-B6D3-1192293DA09D}" type="presParOf" srcId="{5C2BB344-C743-47D6-A7E2-30EF5F49B815}" destId="{C487C6F0-17A6-444A-BF66-32021E265E30}" srcOrd="0" destOrd="0" presId="urn:microsoft.com/office/officeart/2005/8/layout/radial2"/>
    <dgm:cxn modelId="{E4F2B3CB-411A-4BFD-A878-4EAC41D97D9F}" type="presParOf" srcId="{C487C6F0-17A6-444A-BF66-32021E265E30}" destId="{254974C3-BA7B-42E6-9A1B-07E928FD21E6}" srcOrd="0" destOrd="0" presId="urn:microsoft.com/office/officeart/2005/8/layout/radial2"/>
    <dgm:cxn modelId="{B730CFC1-ED41-4E0F-B292-1C72F23F5F6A}" type="presParOf" srcId="{C487C6F0-17A6-444A-BF66-32021E265E30}" destId="{4B671FF3-075A-4686-8773-9F9B8304FBFF}" srcOrd="1" destOrd="0" presId="urn:microsoft.com/office/officeart/2005/8/layout/radial2"/>
    <dgm:cxn modelId="{A0452FE5-DADF-454F-8859-F8128FDC7895}" type="presParOf" srcId="{5C2BB344-C743-47D6-A7E2-30EF5F49B815}" destId="{CEE59066-7283-4C44-8373-9D56FEED2FAD}" srcOrd="1" destOrd="0" presId="urn:microsoft.com/office/officeart/2005/8/layout/radial2"/>
    <dgm:cxn modelId="{05655177-0F19-41F3-A07C-29B065D350E2}" type="presParOf" srcId="{5C2BB344-C743-47D6-A7E2-30EF5F49B815}" destId="{C29676E9-4283-4210-806A-C77F5859E738}" srcOrd="2" destOrd="0" presId="urn:microsoft.com/office/officeart/2005/8/layout/radial2"/>
    <dgm:cxn modelId="{6FF04610-E9E6-4B8F-B553-A52BAE8FE65C}" type="presParOf" srcId="{C29676E9-4283-4210-806A-C77F5859E738}" destId="{D0D6B7B7-11EB-491E-861A-E4FB13CF8155}" srcOrd="0" destOrd="0" presId="urn:microsoft.com/office/officeart/2005/8/layout/radial2"/>
    <dgm:cxn modelId="{B36AE8C2-0161-4D91-BDB6-C67C981B40EA}" type="presParOf" srcId="{C29676E9-4283-4210-806A-C77F5859E738}" destId="{7952C362-6DD1-4361-B785-FC30D270E270}"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59066-7283-4C44-8373-9D56FEED2FAD}">
      <dsp:nvSpPr>
        <dsp:cNvPr id="0" name=""/>
        <dsp:cNvSpPr/>
      </dsp:nvSpPr>
      <dsp:spPr>
        <a:xfrm>
          <a:off x="564649" y="403556"/>
          <a:ext cx="531838" cy="52646"/>
        </a:xfrm>
        <a:custGeom>
          <a:avLst/>
          <a:gdLst/>
          <a:ahLst/>
          <a:cxnLst/>
          <a:rect l="0" t="0" r="0" b="0"/>
          <a:pathLst>
            <a:path>
              <a:moveTo>
                <a:pt x="0" y="26323"/>
              </a:moveTo>
              <a:lnTo>
                <a:pt x="531838" y="263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71FF3-075A-4686-8773-9F9B8304FBFF}">
      <dsp:nvSpPr>
        <dsp:cNvPr id="0" name=""/>
        <dsp:cNvSpPr/>
      </dsp:nvSpPr>
      <dsp:spPr>
        <a:xfrm>
          <a:off x="-122752" y="0"/>
          <a:ext cx="859671" cy="85967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6B7B7-11EB-491E-861A-E4FB13CF8155}">
      <dsp:nvSpPr>
        <dsp:cNvPr id="0" name=""/>
        <dsp:cNvSpPr/>
      </dsp:nvSpPr>
      <dsp:spPr>
        <a:xfrm>
          <a:off x="1096488" y="5022"/>
          <a:ext cx="1049994" cy="8497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0000"/>
              </a:solidFill>
              <a:latin typeface="Manrope Medium"/>
            </a:rPr>
            <a:t>Admin</a:t>
          </a:r>
        </a:p>
        <a:p>
          <a:pPr marL="0" lvl="0" indent="0" algn="ctr" defTabSz="533400">
            <a:lnSpc>
              <a:spcPct val="90000"/>
            </a:lnSpc>
            <a:spcBef>
              <a:spcPct val="0"/>
            </a:spcBef>
            <a:spcAft>
              <a:spcPct val="35000"/>
            </a:spcAft>
            <a:buNone/>
          </a:pPr>
          <a:r>
            <a:rPr lang="en-US" sz="1200" kern="1200" dirty="0">
              <a:solidFill>
                <a:srgbClr val="000000"/>
              </a:solidFill>
              <a:latin typeface="Manrope Medium"/>
            </a:rPr>
            <a:t>Customer</a:t>
          </a:r>
        </a:p>
        <a:p>
          <a:pPr marL="0" lvl="0" indent="0" algn="ctr" defTabSz="533400">
            <a:lnSpc>
              <a:spcPct val="90000"/>
            </a:lnSpc>
            <a:spcBef>
              <a:spcPct val="0"/>
            </a:spcBef>
            <a:spcAft>
              <a:spcPct val="35000"/>
            </a:spcAft>
            <a:buNone/>
          </a:pPr>
          <a:r>
            <a:rPr lang="en-US" sz="1200" kern="1200" dirty="0">
              <a:solidFill>
                <a:srgbClr val="000000"/>
              </a:solidFill>
              <a:latin typeface="Manrope Medium"/>
            </a:rPr>
            <a:t>Main</a:t>
          </a:r>
        </a:p>
      </dsp:txBody>
      <dsp:txXfrm>
        <a:off x="1250256" y="129460"/>
        <a:ext cx="742458" cy="6008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DDE7-265C-4569-A617-F74771C4BEC8}">
      <dsp:nvSpPr>
        <dsp:cNvPr id="0" name=""/>
        <dsp:cNvSpPr/>
      </dsp:nvSpPr>
      <dsp:spPr>
        <a:xfrm>
          <a:off x="603460" y="472625"/>
          <a:ext cx="324367" cy="55722"/>
        </a:xfrm>
        <a:custGeom>
          <a:avLst/>
          <a:gdLst/>
          <a:ahLst/>
          <a:cxnLst/>
          <a:rect l="0" t="0" r="0" b="0"/>
          <a:pathLst>
            <a:path>
              <a:moveTo>
                <a:pt x="0" y="27861"/>
              </a:moveTo>
              <a:lnTo>
                <a:pt x="324367" y="278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74A5-FEF4-4D19-B98B-808D22546EB3}">
      <dsp:nvSpPr>
        <dsp:cNvPr id="0" name=""/>
        <dsp:cNvSpPr/>
      </dsp:nvSpPr>
      <dsp:spPr>
        <a:xfrm>
          <a:off x="-246322" y="614"/>
          <a:ext cx="999744" cy="999744"/>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714F-CB25-4D22-9D8E-CFC03C30C2E0}">
      <dsp:nvSpPr>
        <dsp:cNvPr id="0" name=""/>
        <dsp:cNvSpPr/>
      </dsp:nvSpPr>
      <dsp:spPr>
        <a:xfrm flipH="1">
          <a:off x="927827" y="211"/>
          <a:ext cx="1390529" cy="10005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ShoppingApp</a:t>
          </a:r>
          <a:endParaRPr lang="en-US" sz="1200" kern="1200" dirty="0">
            <a:solidFill>
              <a:srgbClr val="000000"/>
            </a:solidFill>
            <a:latin typeface="Manrope Medium"/>
          </a:endParaRPr>
        </a:p>
      </dsp:txBody>
      <dsp:txXfrm>
        <a:off x="1131465" y="146738"/>
        <a:ext cx="983253" cy="7074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DDE7-265C-4569-A617-F74771C4BEC8}">
      <dsp:nvSpPr>
        <dsp:cNvPr id="0" name=""/>
        <dsp:cNvSpPr/>
      </dsp:nvSpPr>
      <dsp:spPr>
        <a:xfrm>
          <a:off x="536039" y="473768"/>
          <a:ext cx="329835" cy="53437"/>
        </a:xfrm>
        <a:custGeom>
          <a:avLst/>
          <a:gdLst/>
          <a:ahLst/>
          <a:cxnLst/>
          <a:rect l="0" t="0" r="0" b="0"/>
          <a:pathLst>
            <a:path>
              <a:moveTo>
                <a:pt x="0" y="26718"/>
              </a:moveTo>
              <a:lnTo>
                <a:pt x="329835" y="267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74A5-FEF4-4D19-B98B-808D22546EB3}">
      <dsp:nvSpPr>
        <dsp:cNvPr id="0" name=""/>
        <dsp:cNvSpPr/>
      </dsp:nvSpPr>
      <dsp:spPr>
        <a:xfrm>
          <a:off x="-313846" y="1109"/>
          <a:ext cx="999864" cy="999864"/>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714F-CB25-4D22-9D8E-CFC03C30C2E0}">
      <dsp:nvSpPr>
        <dsp:cNvPr id="0" name=""/>
        <dsp:cNvSpPr/>
      </dsp:nvSpPr>
      <dsp:spPr>
        <a:xfrm flipH="1">
          <a:off x="865875" y="151"/>
          <a:ext cx="1604837" cy="10006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WomenWardrobe</a:t>
          </a:r>
          <a:endParaRPr lang="en-US" sz="1200" kern="1200" dirty="0">
            <a:solidFill>
              <a:srgbClr val="000000"/>
            </a:solidFill>
            <a:latin typeface="Manrope Medium"/>
          </a:endParaRPr>
        </a:p>
      </dsp:txBody>
      <dsp:txXfrm>
        <a:off x="1100898" y="146696"/>
        <a:ext cx="1134791" cy="7075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DDE7-265C-4569-A617-F74771C4BEC8}">
      <dsp:nvSpPr>
        <dsp:cNvPr id="0" name=""/>
        <dsp:cNvSpPr/>
      </dsp:nvSpPr>
      <dsp:spPr>
        <a:xfrm>
          <a:off x="658603" y="472625"/>
          <a:ext cx="434652" cy="55722"/>
        </a:xfrm>
        <a:custGeom>
          <a:avLst/>
          <a:gdLst/>
          <a:ahLst/>
          <a:cxnLst/>
          <a:rect l="0" t="0" r="0" b="0"/>
          <a:pathLst>
            <a:path>
              <a:moveTo>
                <a:pt x="0" y="27861"/>
              </a:moveTo>
              <a:lnTo>
                <a:pt x="434652" y="278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74A5-FEF4-4D19-B98B-808D22546EB3}">
      <dsp:nvSpPr>
        <dsp:cNvPr id="0" name=""/>
        <dsp:cNvSpPr/>
      </dsp:nvSpPr>
      <dsp:spPr>
        <a:xfrm>
          <a:off x="-191179" y="614"/>
          <a:ext cx="999744" cy="999744"/>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2000" r="-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714F-CB25-4D22-9D8E-CFC03C30C2E0}">
      <dsp:nvSpPr>
        <dsp:cNvPr id="0" name=""/>
        <dsp:cNvSpPr/>
      </dsp:nvSpPr>
      <dsp:spPr>
        <a:xfrm flipH="1">
          <a:off x="1093256" y="211"/>
          <a:ext cx="1214072" cy="10005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ShoppingApp</a:t>
          </a:r>
          <a:endParaRPr lang="en-US" sz="1200" kern="1200" dirty="0">
            <a:solidFill>
              <a:srgbClr val="000000"/>
            </a:solidFill>
            <a:latin typeface="Manrope Medium"/>
          </a:endParaRPr>
        </a:p>
      </dsp:txBody>
      <dsp:txXfrm>
        <a:off x="1271053" y="146738"/>
        <a:ext cx="858478" cy="7074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59066-7283-4C44-8373-9D56FEED2FAD}">
      <dsp:nvSpPr>
        <dsp:cNvPr id="0" name=""/>
        <dsp:cNvSpPr/>
      </dsp:nvSpPr>
      <dsp:spPr>
        <a:xfrm>
          <a:off x="666007" y="439325"/>
          <a:ext cx="649201" cy="53261"/>
        </a:xfrm>
        <a:custGeom>
          <a:avLst/>
          <a:gdLst/>
          <a:ahLst/>
          <a:cxnLst/>
          <a:rect l="0" t="0" r="0" b="0"/>
          <a:pathLst>
            <a:path>
              <a:moveTo>
                <a:pt x="0" y="26630"/>
              </a:moveTo>
              <a:lnTo>
                <a:pt x="649201" y="266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71FF3-075A-4686-8773-9F9B8304FBFF}">
      <dsp:nvSpPr>
        <dsp:cNvPr id="0" name=""/>
        <dsp:cNvSpPr/>
      </dsp:nvSpPr>
      <dsp:spPr>
        <a:xfrm>
          <a:off x="-55862" y="0"/>
          <a:ext cx="930665" cy="930665"/>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6B7B7-11EB-491E-861A-E4FB13CF8155}">
      <dsp:nvSpPr>
        <dsp:cNvPr id="0" name=""/>
        <dsp:cNvSpPr/>
      </dsp:nvSpPr>
      <dsp:spPr>
        <a:xfrm>
          <a:off x="1315209" y="6014"/>
          <a:ext cx="960982" cy="9198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0000"/>
              </a:solidFill>
              <a:latin typeface="Manrope Medium"/>
            </a:rPr>
            <a:t>Main</a:t>
          </a:r>
        </a:p>
      </dsp:txBody>
      <dsp:txXfrm>
        <a:off x="1455942" y="140728"/>
        <a:ext cx="679516" cy="65045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DDE7-265C-4569-A617-F74771C4BEC8}">
      <dsp:nvSpPr>
        <dsp:cNvPr id="0" name=""/>
        <dsp:cNvSpPr/>
      </dsp:nvSpPr>
      <dsp:spPr>
        <a:xfrm>
          <a:off x="8402" y="734301"/>
          <a:ext cx="669128" cy="36518"/>
        </a:xfrm>
        <a:custGeom>
          <a:avLst/>
          <a:gdLst/>
          <a:ahLst/>
          <a:cxnLst/>
          <a:rect l="0" t="0" r="0" b="0"/>
          <a:pathLst>
            <a:path>
              <a:moveTo>
                <a:pt x="0" y="18259"/>
              </a:moveTo>
              <a:lnTo>
                <a:pt x="669128" y="182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74A5-FEF4-4D19-B98B-808D22546EB3}">
      <dsp:nvSpPr>
        <dsp:cNvPr id="0" name=""/>
        <dsp:cNvSpPr/>
      </dsp:nvSpPr>
      <dsp:spPr>
        <a:xfrm>
          <a:off x="-666618" y="355490"/>
          <a:ext cx="794141" cy="794141"/>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714F-CB25-4D22-9D8E-CFC03C30C2E0}">
      <dsp:nvSpPr>
        <dsp:cNvPr id="0" name=""/>
        <dsp:cNvSpPr/>
      </dsp:nvSpPr>
      <dsp:spPr>
        <a:xfrm flipH="1">
          <a:off x="677530" y="22300"/>
          <a:ext cx="2608126" cy="14605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ShoppingApp</a:t>
          </a:r>
          <a:endParaRPr lang="en-US" sz="1200" kern="1200" dirty="0">
            <a:solidFill>
              <a:srgbClr val="000000"/>
            </a:solidFill>
            <a:latin typeface="Manrope Medium"/>
          </a:endParaRPr>
        </a:p>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ShoppingCart</a:t>
          </a:r>
          <a:endParaRPr lang="en-US" sz="1200" kern="1200" dirty="0">
            <a:solidFill>
              <a:srgbClr val="000000"/>
            </a:solidFill>
            <a:latin typeface="Manrope Medium"/>
          </a:endParaRPr>
        </a:p>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MenWardrobe</a:t>
          </a:r>
          <a:endParaRPr lang="en-US" sz="1200" kern="1200" dirty="0">
            <a:solidFill>
              <a:srgbClr val="000000"/>
            </a:solidFill>
            <a:latin typeface="Manrope Medium"/>
          </a:endParaRPr>
        </a:p>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KidsWardrobe</a:t>
          </a:r>
          <a:endParaRPr lang="en-US" sz="1200" kern="1200" dirty="0">
            <a:solidFill>
              <a:srgbClr val="000000"/>
            </a:solidFill>
            <a:latin typeface="Manrope Medium"/>
          </a:endParaRPr>
        </a:p>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WomenWardrobe</a:t>
          </a:r>
          <a:endParaRPr lang="en-US" sz="1200" kern="1200" dirty="0">
            <a:solidFill>
              <a:srgbClr val="000000"/>
            </a:solidFill>
            <a:latin typeface="Manrope Medium"/>
          </a:endParaRPr>
        </a:p>
      </dsp:txBody>
      <dsp:txXfrm>
        <a:off x="1059481" y="236188"/>
        <a:ext cx="1844224" cy="10327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DDE7-265C-4569-A617-F74771C4BEC8}">
      <dsp:nvSpPr>
        <dsp:cNvPr id="0" name=""/>
        <dsp:cNvSpPr/>
      </dsp:nvSpPr>
      <dsp:spPr>
        <a:xfrm rot="19962">
          <a:off x="260006" y="657040"/>
          <a:ext cx="331605" cy="45966"/>
        </a:xfrm>
        <a:custGeom>
          <a:avLst/>
          <a:gdLst/>
          <a:ahLst/>
          <a:cxnLst/>
          <a:rect l="0" t="0" r="0" b="0"/>
          <a:pathLst>
            <a:path>
              <a:moveTo>
                <a:pt x="0" y="22983"/>
              </a:moveTo>
              <a:lnTo>
                <a:pt x="331605" y="229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74A5-FEF4-4D19-B98B-808D22546EB3}">
      <dsp:nvSpPr>
        <dsp:cNvPr id="0" name=""/>
        <dsp:cNvSpPr/>
      </dsp:nvSpPr>
      <dsp:spPr>
        <a:xfrm>
          <a:off x="-581897" y="191099"/>
          <a:ext cx="990479" cy="990479"/>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714F-CB25-4D22-9D8E-CFC03C30C2E0}">
      <dsp:nvSpPr>
        <dsp:cNvPr id="0" name=""/>
        <dsp:cNvSpPr/>
      </dsp:nvSpPr>
      <dsp:spPr>
        <a:xfrm flipH="1">
          <a:off x="591538" y="22161"/>
          <a:ext cx="2459963" cy="13319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ShoppingApp</a:t>
          </a:r>
          <a:endParaRPr lang="en-US" sz="1200" kern="1200" dirty="0">
            <a:solidFill>
              <a:srgbClr val="000000"/>
            </a:solidFill>
            <a:latin typeface="Manrope Medium"/>
          </a:endParaRPr>
        </a:p>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ShoppingCart</a:t>
          </a:r>
          <a:endParaRPr lang="en-US" sz="1200" kern="1200" dirty="0">
            <a:solidFill>
              <a:srgbClr val="000000"/>
            </a:solidFill>
            <a:latin typeface="Manrope Medium"/>
          </a:endParaRPr>
        </a:p>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MenWardrobe</a:t>
          </a:r>
          <a:endParaRPr lang="en-US" sz="1200" kern="1200" dirty="0">
            <a:solidFill>
              <a:srgbClr val="000000"/>
            </a:solidFill>
            <a:latin typeface="Manrope Medium"/>
          </a:endParaRPr>
        </a:p>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KidsWardrobe</a:t>
          </a:r>
          <a:endParaRPr lang="en-US" sz="1200" kern="1200" dirty="0">
            <a:solidFill>
              <a:srgbClr val="000000"/>
            </a:solidFill>
            <a:latin typeface="Manrope Medium"/>
          </a:endParaRPr>
        </a:p>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WomenWardrobe</a:t>
          </a:r>
          <a:endParaRPr lang="en-US" sz="1200" kern="1200" dirty="0">
            <a:solidFill>
              <a:srgbClr val="000000"/>
            </a:solidFill>
          </a:endParaRPr>
        </a:p>
      </dsp:txBody>
      <dsp:txXfrm>
        <a:off x="951791" y="217218"/>
        <a:ext cx="1739457" cy="9418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DDE7-265C-4569-A617-F74771C4BEC8}">
      <dsp:nvSpPr>
        <dsp:cNvPr id="0" name=""/>
        <dsp:cNvSpPr/>
      </dsp:nvSpPr>
      <dsp:spPr>
        <a:xfrm>
          <a:off x="651324" y="472625"/>
          <a:ext cx="420095" cy="55722"/>
        </a:xfrm>
        <a:custGeom>
          <a:avLst/>
          <a:gdLst/>
          <a:ahLst/>
          <a:cxnLst/>
          <a:rect l="0" t="0" r="0" b="0"/>
          <a:pathLst>
            <a:path>
              <a:moveTo>
                <a:pt x="0" y="27861"/>
              </a:moveTo>
              <a:lnTo>
                <a:pt x="420095" y="278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74A5-FEF4-4D19-B98B-808D22546EB3}">
      <dsp:nvSpPr>
        <dsp:cNvPr id="0" name=""/>
        <dsp:cNvSpPr/>
      </dsp:nvSpPr>
      <dsp:spPr>
        <a:xfrm>
          <a:off x="-198458" y="614"/>
          <a:ext cx="999744" cy="99974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714F-CB25-4D22-9D8E-CFC03C30C2E0}">
      <dsp:nvSpPr>
        <dsp:cNvPr id="0" name=""/>
        <dsp:cNvSpPr/>
      </dsp:nvSpPr>
      <dsp:spPr>
        <a:xfrm flipH="1">
          <a:off x="1071419" y="211"/>
          <a:ext cx="1237364" cy="10005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ShoppingApp</a:t>
          </a:r>
          <a:endParaRPr lang="en-US" sz="1200" kern="1200" dirty="0">
            <a:solidFill>
              <a:srgbClr val="000000"/>
            </a:solidFill>
            <a:latin typeface="Manrope Medium"/>
          </a:endParaRPr>
        </a:p>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ShoppingCart</a:t>
          </a:r>
          <a:endParaRPr lang="en-US" sz="1200" kern="1200" dirty="0">
            <a:solidFill>
              <a:srgbClr val="000000"/>
            </a:solidFill>
            <a:latin typeface="Manrope Medium"/>
          </a:endParaRPr>
        </a:p>
      </dsp:txBody>
      <dsp:txXfrm>
        <a:off x="1252627" y="146738"/>
        <a:ext cx="874948" cy="707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DDE7-265C-4569-A617-F74771C4BEC8}">
      <dsp:nvSpPr>
        <dsp:cNvPr id="0" name=""/>
        <dsp:cNvSpPr/>
      </dsp:nvSpPr>
      <dsp:spPr>
        <a:xfrm>
          <a:off x="633486" y="472625"/>
          <a:ext cx="384419" cy="55722"/>
        </a:xfrm>
        <a:custGeom>
          <a:avLst/>
          <a:gdLst/>
          <a:ahLst/>
          <a:cxnLst/>
          <a:rect l="0" t="0" r="0" b="0"/>
          <a:pathLst>
            <a:path>
              <a:moveTo>
                <a:pt x="0" y="27861"/>
              </a:moveTo>
              <a:lnTo>
                <a:pt x="384419" y="278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74A5-FEF4-4D19-B98B-808D22546EB3}">
      <dsp:nvSpPr>
        <dsp:cNvPr id="0" name=""/>
        <dsp:cNvSpPr/>
      </dsp:nvSpPr>
      <dsp:spPr>
        <a:xfrm>
          <a:off x="-216296" y="614"/>
          <a:ext cx="999744" cy="999744"/>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714F-CB25-4D22-9D8E-CFC03C30C2E0}">
      <dsp:nvSpPr>
        <dsp:cNvPr id="0" name=""/>
        <dsp:cNvSpPr/>
      </dsp:nvSpPr>
      <dsp:spPr>
        <a:xfrm flipH="1">
          <a:off x="1017905" y="211"/>
          <a:ext cx="1294445" cy="10005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ShoppingApp</a:t>
          </a:r>
          <a:endParaRPr lang="en-US" sz="1200" kern="1200" dirty="0">
            <a:solidFill>
              <a:srgbClr val="000000"/>
            </a:solidFill>
            <a:latin typeface="Manrope Medium"/>
          </a:endParaRPr>
        </a:p>
        <a:p>
          <a:pPr marL="0" lvl="0" indent="0" algn="ctr" defTabSz="533400">
            <a:lnSpc>
              <a:spcPct val="90000"/>
            </a:lnSpc>
            <a:spcBef>
              <a:spcPct val="0"/>
            </a:spcBef>
            <a:spcAft>
              <a:spcPct val="35000"/>
            </a:spcAft>
            <a:buNone/>
          </a:pPr>
          <a:r>
            <a:rPr lang="en-US" sz="1200" kern="1200" dirty="0">
              <a:solidFill>
                <a:srgbClr val="000000"/>
              </a:solidFill>
              <a:latin typeface="Manrope Medium"/>
            </a:rPr>
            <a:t>Main</a:t>
          </a:r>
        </a:p>
      </dsp:txBody>
      <dsp:txXfrm>
        <a:off x="1207472" y="146738"/>
        <a:ext cx="915311" cy="7074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DDE7-265C-4569-A617-F74771C4BEC8}">
      <dsp:nvSpPr>
        <dsp:cNvPr id="0" name=""/>
        <dsp:cNvSpPr/>
      </dsp:nvSpPr>
      <dsp:spPr>
        <a:xfrm>
          <a:off x="658603" y="472625"/>
          <a:ext cx="434652" cy="55722"/>
        </a:xfrm>
        <a:custGeom>
          <a:avLst/>
          <a:gdLst/>
          <a:ahLst/>
          <a:cxnLst/>
          <a:rect l="0" t="0" r="0" b="0"/>
          <a:pathLst>
            <a:path>
              <a:moveTo>
                <a:pt x="0" y="27861"/>
              </a:moveTo>
              <a:lnTo>
                <a:pt x="434652" y="278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74A5-FEF4-4D19-B98B-808D22546EB3}">
      <dsp:nvSpPr>
        <dsp:cNvPr id="0" name=""/>
        <dsp:cNvSpPr/>
      </dsp:nvSpPr>
      <dsp:spPr>
        <a:xfrm>
          <a:off x="-191179" y="614"/>
          <a:ext cx="999744" cy="999744"/>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714F-CB25-4D22-9D8E-CFC03C30C2E0}">
      <dsp:nvSpPr>
        <dsp:cNvPr id="0" name=""/>
        <dsp:cNvSpPr/>
      </dsp:nvSpPr>
      <dsp:spPr>
        <a:xfrm flipH="1">
          <a:off x="1093256" y="211"/>
          <a:ext cx="1214072" cy="10005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ShoppingApp</a:t>
          </a:r>
          <a:endParaRPr lang="en-US" sz="1200" kern="1200" dirty="0">
            <a:solidFill>
              <a:srgbClr val="000000"/>
            </a:solidFill>
            <a:latin typeface="Manrope Medium"/>
          </a:endParaRPr>
        </a:p>
      </dsp:txBody>
      <dsp:txXfrm>
        <a:off x="1271053" y="146738"/>
        <a:ext cx="858478" cy="7074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59066-7283-4C44-8373-9D56FEED2FAD}">
      <dsp:nvSpPr>
        <dsp:cNvPr id="0" name=""/>
        <dsp:cNvSpPr/>
      </dsp:nvSpPr>
      <dsp:spPr>
        <a:xfrm>
          <a:off x="584105" y="438227"/>
          <a:ext cx="362762" cy="55458"/>
        </a:xfrm>
        <a:custGeom>
          <a:avLst/>
          <a:gdLst/>
          <a:ahLst/>
          <a:cxnLst/>
          <a:rect l="0" t="0" r="0" b="0"/>
          <a:pathLst>
            <a:path>
              <a:moveTo>
                <a:pt x="0" y="27729"/>
              </a:moveTo>
              <a:lnTo>
                <a:pt x="362762" y="277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71FF3-075A-4686-8773-9F9B8304FBFF}">
      <dsp:nvSpPr>
        <dsp:cNvPr id="0" name=""/>
        <dsp:cNvSpPr/>
      </dsp:nvSpPr>
      <dsp:spPr>
        <a:xfrm>
          <a:off x="-160266" y="0"/>
          <a:ext cx="930919" cy="9309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6B7B7-11EB-491E-861A-E4FB13CF8155}">
      <dsp:nvSpPr>
        <dsp:cNvPr id="0" name=""/>
        <dsp:cNvSpPr/>
      </dsp:nvSpPr>
      <dsp:spPr>
        <a:xfrm>
          <a:off x="946867" y="5888"/>
          <a:ext cx="1222156" cy="9201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0000"/>
              </a:solidFill>
              <a:latin typeface="Manrope Medium"/>
            </a:rPr>
            <a:t>Admin</a:t>
          </a:r>
        </a:p>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ShoppingApp</a:t>
          </a:r>
          <a:endParaRPr lang="en-US" sz="1200" kern="1200" dirty="0">
            <a:solidFill>
              <a:srgbClr val="000000"/>
            </a:solidFill>
            <a:latin typeface="Manrope Medium"/>
          </a:endParaRPr>
        </a:p>
      </dsp:txBody>
      <dsp:txXfrm>
        <a:off x="1125848" y="140639"/>
        <a:ext cx="864194" cy="6506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DDE7-265C-4569-A617-F74771C4BEC8}">
      <dsp:nvSpPr>
        <dsp:cNvPr id="0" name=""/>
        <dsp:cNvSpPr/>
      </dsp:nvSpPr>
      <dsp:spPr>
        <a:xfrm>
          <a:off x="603460" y="472625"/>
          <a:ext cx="324367" cy="55722"/>
        </a:xfrm>
        <a:custGeom>
          <a:avLst/>
          <a:gdLst/>
          <a:ahLst/>
          <a:cxnLst/>
          <a:rect l="0" t="0" r="0" b="0"/>
          <a:pathLst>
            <a:path>
              <a:moveTo>
                <a:pt x="0" y="27861"/>
              </a:moveTo>
              <a:lnTo>
                <a:pt x="324367" y="278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74A5-FEF4-4D19-B98B-808D22546EB3}">
      <dsp:nvSpPr>
        <dsp:cNvPr id="0" name=""/>
        <dsp:cNvSpPr/>
      </dsp:nvSpPr>
      <dsp:spPr>
        <a:xfrm>
          <a:off x="-246322" y="614"/>
          <a:ext cx="999744" cy="999744"/>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714F-CB25-4D22-9D8E-CFC03C30C2E0}">
      <dsp:nvSpPr>
        <dsp:cNvPr id="0" name=""/>
        <dsp:cNvSpPr/>
      </dsp:nvSpPr>
      <dsp:spPr>
        <a:xfrm flipH="1">
          <a:off x="927827" y="211"/>
          <a:ext cx="1390529" cy="10005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ShoppingApp</a:t>
          </a:r>
          <a:endParaRPr lang="en-US" sz="1200" kern="1200" dirty="0">
            <a:solidFill>
              <a:srgbClr val="000000"/>
            </a:solidFill>
            <a:latin typeface="Manrope Medium"/>
          </a:endParaRPr>
        </a:p>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KidsWardrobe</a:t>
          </a:r>
          <a:endParaRPr lang="en-US" sz="1200" kern="1200" dirty="0">
            <a:solidFill>
              <a:srgbClr val="000000"/>
            </a:solidFill>
            <a:latin typeface="Manrope Medium"/>
          </a:endParaRPr>
        </a:p>
      </dsp:txBody>
      <dsp:txXfrm>
        <a:off x="1131465" y="146738"/>
        <a:ext cx="983253" cy="7074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DDE7-265C-4569-A617-F74771C4BEC8}">
      <dsp:nvSpPr>
        <dsp:cNvPr id="0" name=""/>
        <dsp:cNvSpPr/>
      </dsp:nvSpPr>
      <dsp:spPr>
        <a:xfrm>
          <a:off x="633737" y="472625"/>
          <a:ext cx="384921" cy="55722"/>
        </a:xfrm>
        <a:custGeom>
          <a:avLst/>
          <a:gdLst/>
          <a:ahLst/>
          <a:cxnLst/>
          <a:rect l="0" t="0" r="0" b="0"/>
          <a:pathLst>
            <a:path>
              <a:moveTo>
                <a:pt x="0" y="27861"/>
              </a:moveTo>
              <a:lnTo>
                <a:pt x="384921" y="278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74A5-FEF4-4D19-B98B-808D22546EB3}">
      <dsp:nvSpPr>
        <dsp:cNvPr id="0" name=""/>
        <dsp:cNvSpPr/>
      </dsp:nvSpPr>
      <dsp:spPr>
        <a:xfrm>
          <a:off x="-216045" y="1229"/>
          <a:ext cx="999744" cy="999744"/>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714F-CB25-4D22-9D8E-CFC03C30C2E0}">
      <dsp:nvSpPr>
        <dsp:cNvPr id="0" name=""/>
        <dsp:cNvSpPr/>
      </dsp:nvSpPr>
      <dsp:spPr>
        <a:xfrm flipH="1">
          <a:off x="1018659" y="211"/>
          <a:ext cx="1293641" cy="10005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KidsWardrobe</a:t>
          </a:r>
          <a:endParaRPr lang="en-US" sz="1200" kern="1200" dirty="0">
            <a:solidFill>
              <a:srgbClr val="000000"/>
            </a:solidFill>
            <a:latin typeface="Manrope Medium"/>
          </a:endParaRPr>
        </a:p>
      </dsp:txBody>
      <dsp:txXfrm>
        <a:off x="1208108" y="146738"/>
        <a:ext cx="914743" cy="7074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DDE7-265C-4569-A617-F74771C4BEC8}">
      <dsp:nvSpPr>
        <dsp:cNvPr id="0" name=""/>
        <dsp:cNvSpPr/>
      </dsp:nvSpPr>
      <dsp:spPr>
        <a:xfrm>
          <a:off x="658603" y="472625"/>
          <a:ext cx="434652" cy="55722"/>
        </a:xfrm>
        <a:custGeom>
          <a:avLst/>
          <a:gdLst/>
          <a:ahLst/>
          <a:cxnLst/>
          <a:rect l="0" t="0" r="0" b="0"/>
          <a:pathLst>
            <a:path>
              <a:moveTo>
                <a:pt x="0" y="27861"/>
              </a:moveTo>
              <a:lnTo>
                <a:pt x="434652" y="278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74A5-FEF4-4D19-B98B-808D22546EB3}">
      <dsp:nvSpPr>
        <dsp:cNvPr id="0" name=""/>
        <dsp:cNvSpPr/>
      </dsp:nvSpPr>
      <dsp:spPr>
        <a:xfrm>
          <a:off x="-191179" y="614"/>
          <a:ext cx="999744" cy="999744"/>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E714F-CB25-4D22-9D8E-CFC03C30C2E0}">
      <dsp:nvSpPr>
        <dsp:cNvPr id="0" name=""/>
        <dsp:cNvSpPr/>
      </dsp:nvSpPr>
      <dsp:spPr>
        <a:xfrm flipH="1">
          <a:off x="1093256" y="211"/>
          <a:ext cx="1214072" cy="10005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ShoppingApp</a:t>
          </a:r>
          <a:endParaRPr lang="en-US" sz="1200" kern="1200" dirty="0">
            <a:solidFill>
              <a:srgbClr val="000000"/>
            </a:solidFill>
            <a:latin typeface="Manrope Medium"/>
          </a:endParaRPr>
        </a:p>
      </dsp:txBody>
      <dsp:txXfrm>
        <a:off x="1271053" y="146738"/>
        <a:ext cx="858478" cy="7074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59066-7283-4C44-8373-9D56FEED2FAD}">
      <dsp:nvSpPr>
        <dsp:cNvPr id="0" name=""/>
        <dsp:cNvSpPr/>
      </dsp:nvSpPr>
      <dsp:spPr>
        <a:xfrm>
          <a:off x="535766" y="439325"/>
          <a:ext cx="388718" cy="53261"/>
        </a:xfrm>
        <a:custGeom>
          <a:avLst/>
          <a:gdLst/>
          <a:ahLst/>
          <a:cxnLst/>
          <a:rect l="0" t="0" r="0" b="0"/>
          <a:pathLst>
            <a:path>
              <a:moveTo>
                <a:pt x="0" y="26630"/>
              </a:moveTo>
              <a:lnTo>
                <a:pt x="388718" y="266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71FF3-075A-4686-8773-9F9B8304FBFF}">
      <dsp:nvSpPr>
        <dsp:cNvPr id="0" name=""/>
        <dsp:cNvSpPr/>
      </dsp:nvSpPr>
      <dsp:spPr>
        <a:xfrm>
          <a:off x="-208403" y="0"/>
          <a:ext cx="930665" cy="930665"/>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6B7B7-11EB-491E-861A-E4FB13CF8155}">
      <dsp:nvSpPr>
        <dsp:cNvPr id="0" name=""/>
        <dsp:cNvSpPr/>
      </dsp:nvSpPr>
      <dsp:spPr>
        <a:xfrm>
          <a:off x="924485" y="6014"/>
          <a:ext cx="1377755" cy="9198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000000"/>
              </a:solidFill>
              <a:latin typeface="Manrope Medium"/>
            </a:rPr>
            <a:t>MenWardrobe</a:t>
          </a:r>
          <a:endParaRPr lang="en-US" sz="1200" kern="1200" dirty="0">
            <a:solidFill>
              <a:srgbClr val="000000"/>
            </a:solidFill>
            <a:latin typeface="Manrope Medium"/>
          </a:endParaRPr>
        </a:p>
      </dsp:txBody>
      <dsp:txXfrm>
        <a:off x="1126253" y="140728"/>
        <a:ext cx="974219" cy="650456"/>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BF641-E87C-4868-AE4A-7668A05F95D8}" type="datetimeFigureOut">
              <a:rPr lang="es-ES" smtClean="0"/>
              <a:t>29/04/2024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B4F5AA-3CC3-485B-8229-2F3C9DC47067}" type="slidenum">
              <a:rPr lang="es-ES" smtClean="0"/>
              <a:t>‹#›</a:t>
            </a:fld>
            <a:endParaRPr lang="es-ES"/>
          </a:p>
        </p:txBody>
      </p:sp>
    </p:spTree>
    <p:extLst>
      <p:ext uri="{BB962C8B-B14F-4D97-AF65-F5344CB8AC3E}">
        <p14:creationId xmlns:p14="http://schemas.microsoft.com/office/powerpoint/2010/main" val="116476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8B4F5AA-3CC3-485B-8229-2F3C9DC47067}" type="slidenum">
              <a:rPr lang="es-ES" smtClean="0"/>
              <a:t>1</a:t>
            </a:fld>
            <a:endParaRPr lang="es-ES" dirty="0"/>
          </a:p>
        </p:txBody>
      </p:sp>
    </p:spTree>
    <p:extLst>
      <p:ext uri="{BB962C8B-B14F-4D97-AF65-F5344CB8AC3E}">
        <p14:creationId xmlns:p14="http://schemas.microsoft.com/office/powerpoint/2010/main" val="357128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4A8FEC2-FECF-91B5-FF3D-1D5D4AE240DD}"/>
              </a:ext>
            </a:extLst>
          </p:cNvPr>
          <p:cNvSpPr>
            <a:spLocks noGrp="1"/>
          </p:cNvSpPr>
          <p:nvPr>
            <p:ph type="ctrTitle" hasCustomPrompt="1"/>
          </p:nvPr>
        </p:nvSpPr>
        <p:spPr>
          <a:xfrm>
            <a:off x="1668780" y="720241"/>
            <a:ext cx="5806440" cy="2848865"/>
          </a:xfrm>
        </p:spPr>
        <p:txBody>
          <a:bodyPr anchor="b">
            <a:noAutofit/>
          </a:bodyPr>
          <a:lstStyle>
            <a:lvl1pPr algn="ctr">
              <a:defRPr sz="9000">
                <a:latin typeface="Staatliches" pitchFamily="2" charset="0"/>
              </a:defRPr>
            </a:lvl1pPr>
          </a:lstStyle>
          <a:p>
            <a:r>
              <a:rPr lang="en-US" dirty="0"/>
              <a:t>Click to edit Master title style</a:t>
            </a:r>
          </a:p>
        </p:txBody>
      </p:sp>
      <p:sp>
        <p:nvSpPr>
          <p:cNvPr id="17" name="Subtitle 2">
            <a:extLst>
              <a:ext uri="{FF2B5EF4-FFF2-40B4-BE49-F238E27FC236}">
                <a16:creationId xmlns:a16="http://schemas.microsoft.com/office/drawing/2014/main" id="{1D569B72-51DC-BE58-9871-32C9EA8303F6}"/>
              </a:ext>
            </a:extLst>
          </p:cNvPr>
          <p:cNvSpPr>
            <a:spLocks noGrp="1"/>
          </p:cNvSpPr>
          <p:nvPr>
            <p:ph type="subTitle" idx="1" hasCustomPrompt="1"/>
          </p:nvPr>
        </p:nvSpPr>
        <p:spPr>
          <a:xfrm>
            <a:off x="3334355" y="3617490"/>
            <a:ext cx="2475290"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543455"/>
            <a:ext cx="7696200" cy="1307154"/>
          </a:xfrm>
        </p:spPr>
        <p:txBody>
          <a:bodyPr>
            <a:normAutofit/>
          </a:bodyPr>
          <a:lstStyle>
            <a:lvl1pPr algn="ctr">
              <a:defRPr sz="4800"/>
            </a:lvl1pPr>
          </a:lstStyle>
          <a:p>
            <a:r>
              <a:rPr lang="en-US" dirty="0"/>
              <a:t>Click to edit Master title style</a:t>
            </a:r>
          </a:p>
        </p:txBody>
      </p:sp>
      <p:sp>
        <p:nvSpPr>
          <p:cNvPr id="2" name="Text Placeholder 3">
            <a:extLst>
              <a:ext uri="{FF2B5EF4-FFF2-40B4-BE49-F238E27FC236}">
                <a16:creationId xmlns:a16="http://schemas.microsoft.com/office/drawing/2014/main" id="{893BF9AB-B16E-A26A-BFF2-D1279E11B80C}"/>
              </a:ext>
            </a:extLst>
          </p:cNvPr>
          <p:cNvSpPr>
            <a:spLocks noGrp="1"/>
          </p:cNvSpPr>
          <p:nvPr>
            <p:ph type="body" sz="half" idx="2"/>
          </p:nvPr>
        </p:nvSpPr>
        <p:spPr>
          <a:xfrm>
            <a:off x="723900" y="2850609"/>
            <a:ext cx="7696200" cy="495705"/>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275814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45" name="Imagen 44" descr="Un dibujo de un animal&#10;&#10;Descripción generada automáticamente con confianza baja">
            <a:extLst>
              <a:ext uri="{FF2B5EF4-FFF2-40B4-BE49-F238E27FC236}">
                <a16:creationId xmlns:a16="http://schemas.microsoft.com/office/drawing/2014/main" id="{4884DA22-FB37-CC61-F72B-C346C0937F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79" t="37162" r="83888" b="19636"/>
          <a:stretch/>
        </p:blipFill>
        <p:spPr>
          <a:xfrm rot="21136873" flipH="1" flipV="1">
            <a:off x="-138113" y="-105914"/>
            <a:ext cx="1724025" cy="2786969"/>
          </a:xfrm>
          <a:prstGeom prst="rect">
            <a:avLst/>
          </a:prstGeom>
        </p:spPr>
      </p:pic>
      <p:pic>
        <p:nvPicPr>
          <p:cNvPr id="46" name="Imagen 45" descr="Icono&#10;&#10;Descripción generada automáticamente">
            <a:extLst>
              <a:ext uri="{FF2B5EF4-FFF2-40B4-BE49-F238E27FC236}">
                <a16:creationId xmlns:a16="http://schemas.microsoft.com/office/drawing/2014/main" id="{070C2179-2569-3F3C-30CC-D4370B0E36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0848" t="24065" r="2121" b="37755"/>
          <a:stretch/>
        </p:blipFill>
        <p:spPr>
          <a:xfrm flipV="1">
            <a:off x="-38900" y="-32369"/>
            <a:ext cx="1009571" cy="802102"/>
          </a:xfrm>
          <a:prstGeom prst="rect">
            <a:avLst/>
          </a:prstGeom>
        </p:spPr>
      </p:pic>
      <p:pic>
        <p:nvPicPr>
          <p:cNvPr id="4" name="Imagen 3" descr="Forma&#10;&#10;Descripción generada automáticamente">
            <a:extLst>
              <a:ext uri="{FF2B5EF4-FFF2-40B4-BE49-F238E27FC236}">
                <a16:creationId xmlns:a16="http://schemas.microsoft.com/office/drawing/2014/main" id="{A0FDA114-D61F-53ED-3494-7437E175946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337" t="11190" r="6996" b="12346"/>
          <a:stretch/>
        </p:blipFill>
        <p:spPr>
          <a:xfrm>
            <a:off x="-585017" y="4318687"/>
            <a:ext cx="1097627" cy="544726"/>
          </a:xfrm>
          <a:prstGeom prst="rect">
            <a:avLst/>
          </a:prstGeom>
        </p:spPr>
      </p:pic>
      <p:sp>
        <p:nvSpPr>
          <p:cNvPr id="6" name="Title 1">
            <a:extLst>
              <a:ext uri="{FF2B5EF4-FFF2-40B4-BE49-F238E27FC236}">
                <a16:creationId xmlns:a16="http://schemas.microsoft.com/office/drawing/2014/main" id="{AECC3FA0-1A96-8F10-353E-13501EB5A5BB}"/>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hasCustomPrompt="1"/>
          </p:nvPr>
        </p:nvSpPr>
        <p:spPr>
          <a:xfrm>
            <a:off x="2185456" y="2784207"/>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hasCustomPrompt="1"/>
          </p:nvPr>
        </p:nvSpPr>
        <p:spPr>
          <a:xfrm>
            <a:off x="879732" y="2548107"/>
            <a:ext cx="1299925"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hasCustomPrompt="1"/>
          </p:nvPr>
        </p:nvSpPr>
        <p:spPr>
          <a:xfrm>
            <a:off x="2185456" y="2437620"/>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3" name="Text Placeholder 2">
            <a:extLst>
              <a:ext uri="{FF2B5EF4-FFF2-40B4-BE49-F238E27FC236}">
                <a16:creationId xmlns:a16="http://schemas.microsoft.com/office/drawing/2014/main" id="{FE7B5AEF-C08F-9D9A-49D3-910C9A50612F}"/>
              </a:ext>
            </a:extLst>
          </p:cNvPr>
          <p:cNvSpPr>
            <a:spLocks noGrp="1"/>
          </p:cNvSpPr>
          <p:nvPr>
            <p:ph type="body" idx="21" hasCustomPrompt="1"/>
          </p:nvPr>
        </p:nvSpPr>
        <p:spPr>
          <a:xfrm>
            <a:off x="5955397" y="2784207"/>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4" name="Text Placeholder 2">
            <a:extLst>
              <a:ext uri="{FF2B5EF4-FFF2-40B4-BE49-F238E27FC236}">
                <a16:creationId xmlns:a16="http://schemas.microsoft.com/office/drawing/2014/main" id="{BE8BE305-AD7E-F4F6-AA38-4181064113AB}"/>
              </a:ext>
            </a:extLst>
          </p:cNvPr>
          <p:cNvSpPr>
            <a:spLocks noGrp="1"/>
          </p:cNvSpPr>
          <p:nvPr>
            <p:ph type="body" idx="22" hasCustomPrompt="1"/>
          </p:nvPr>
        </p:nvSpPr>
        <p:spPr>
          <a:xfrm>
            <a:off x="4643874" y="2548107"/>
            <a:ext cx="1305724"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5" name="Text Placeholder 2">
            <a:extLst>
              <a:ext uri="{FF2B5EF4-FFF2-40B4-BE49-F238E27FC236}">
                <a16:creationId xmlns:a16="http://schemas.microsoft.com/office/drawing/2014/main" id="{59D2C4A4-11EF-352D-1148-EBCE026093DD}"/>
              </a:ext>
            </a:extLst>
          </p:cNvPr>
          <p:cNvSpPr>
            <a:spLocks noGrp="1"/>
          </p:cNvSpPr>
          <p:nvPr>
            <p:ph type="body" idx="23" hasCustomPrompt="1"/>
          </p:nvPr>
        </p:nvSpPr>
        <p:spPr>
          <a:xfrm>
            <a:off x="5955397" y="2437620"/>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6" name="Text Placeholder 2">
            <a:extLst>
              <a:ext uri="{FF2B5EF4-FFF2-40B4-BE49-F238E27FC236}">
                <a16:creationId xmlns:a16="http://schemas.microsoft.com/office/drawing/2014/main" id="{6F84C1D4-2515-5DA2-CB33-5461C84DE5E8}"/>
              </a:ext>
            </a:extLst>
          </p:cNvPr>
          <p:cNvSpPr>
            <a:spLocks noGrp="1"/>
          </p:cNvSpPr>
          <p:nvPr>
            <p:ph type="body" idx="24" hasCustomPrompt="1"/>
          </p:nvPr>
        </p:nvSpPr>
        <p:spPr>
          <a:xfrm>
            <a:off x="2185456" y="3986598"/>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7" name="Text Placeholder 2">
            <a:extLst>
              <a:ext uri="{FF2B5EF4-FFF2-40B4-BE49-F238E27FC236}">
                <a16:creationId xmlns:a16="http://schemas.microsoft.com/office/drawing/2014/main" id="{F17137BC-B422-7845-F0F2-7CCD734F646D}"/>
              </a:ext>
            </a:extLst>
          </p:cNvPr>
          <p:cNvSpPr>
            <a:spLocks noGrp="1"/>
          </p:cNvSpPr>
          <p:nvPr>
            <p:ph type="body" idx="25" hasCustomPrompt="1"/>
          </p:nvPr>
        </p:nvSpPr>
        <p:spPr>
          <a:xfrm>
            <a:off x="879732" y="3750498"/>
            <a:ext cx="1299925"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8" name="Text Placeholder 2">
            <a:extLst>
              <a:ext uri="{FF2B5EF4-FFF2-40B4-BE49-F238E27FC236}">
                <a16:creationId xmlns:a16="http://schemas.microsoft.com/office/drawing/2014/main" id="{600947E3-9F4B-64B2-9013-1D106AEA0086}"/>
              </a:ext>
            </a:extLst>
          </p:cNvPr>
          <p:cNvSpPr>
            <a:spLocks noGrp="1"/>
          </p:cNvSpPr>
          <p:nvPr>
            <p:ph type="body" idx="26" hasCustomPrompt="1"/>
          </p:nvPr>
        </p:nvSpPr>
        <p:spPr>
          <a:xfrm>
            <a:off x="2185456" y="3640011"/>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9" name="Text Placeholder 2">
            <a:extLst>
              <a:ext uri="{FF2B5EF4-FFF2-40B4-BE49-F238E27FC236}">
                <a16:creationId xmlns:a16="http://schemas.microsoft.com/office/drawing/2014/main" id="{4DF544F3-CE43-61D9-C801-6E5C95CC7000}"/>
              </a:ext>
            </a:extLst>
          </p:cNvPr>
          <p:cNvSpPr>
            <a:spLocks noGrp="1"/>
          </p:cNvSpPr>
          <p:nvPr>
            <p:ph type="body" idx="27" hasCustomPrompt="1"/>
          </p:nvPr>
        </p:nvSpPr>
        <p:spPr>
          <a:xfrm>
            <a:off x="5955397" y="3986598"/>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0" name="Text Placeholder 2">
            <a:extLst>
              <a:ext uri="{FF2B5EF4-FFF2-40B4-BE49-F238E27FC236}">
                <a16:creationId xmlns:a16="http://schemas.microsoft.com/office/drawing/2014/main" id="{0F1D6513-B55D-B47F-93D1-0BE186DA35BD}"/>
              </a:ext>
            </a:extLst>
          </p:cNvPr>
          <p:cNvSpPr>
            <a:spLocks noGrp="1"/>
          </p:cNvSpPr>
          <p:nvPr>
            <p:ph type="body" idx="28" hasCustomPrompt="1"/>
          </p:nvPr>
        </p:nvSpPr>
        <p:spPr>
          <a:xfrm>
            <a:off x="4643874" y="3750498"/>
            <a:ext cx="1305724"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1" name="Text Placeholder 2">
            <a:extLst>
              <a:ext uri="{FF2B5EF4-FFF2-40B4-BE49-F238E27FC236}">
                <a16:creationId xmlns:a16="http://schemas.microsoft.com/office/drawing/2014/main" id="{E5B9A0DA-7F92-F155-EF5F-FA6BFFCEB8E4}"/>
              </a:ext>
            </a:extLst>
          </p:cNvPr>
          <p:cNvSpPr>
            <a:spLocks noGrp="1"/>
          </p:cNvSpPr>
          <p:nvPr>
            <p:ph type="body" idx="29" hasCustomPrompt="1"/>
          </p:nvPr>
        </p:nvSpPr>
        <p:spPr>
          <a:xfrm>
            <a:off x="5955397" y="3640011"/>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43" name="Imagen 42" descr="Forma&#10;&#10;Descripción generada automáticamente">
            <a:extLst>
              <a:ext uri="{FF2B5EF4-FFF2-40B4-BE49-F238E27FC236}">
                <a16:creationId xmlns:a16="http://schemas.microsoft.com/office/drawing/2014/main" id="{858ADF4B-6A25-92E3-75CC-B385023F4F9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337" t="11190" r="6996" b="12346"/>
          <a:stretch/>
        </p:blipFill>
        <p:spPr>
          <a:xfrm flipV="1">
            <a:off x="7422300" y="252920"/>
            <a:ext cx="2286955" cy="1134961"/>
          </a:xfrm>
          <a:prstGeom prst="rect">
            <a:avLst/>
          </a:prstGeom>
        </p:spPr>
      </p:pic>
      <p:pic>
        <p:nvPicPr>
          <p:cNvPr id="44" name="Imagen 43" descr="Patrón de fondo&#10;&#10;Descripción generada automáticamente con confianza baja">
            <a:extLst>
              <a:ext uri="{FF2B5EF4-FFF2-40B4-BE49-F238E27FC236}">
                <a16:creationId xmlns:a16="http://schemas.microsoft.com/office/drawing/2014/main" id="{D1F444CB-35F5-219C-08E9-25DEC4C2333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75001" t="37086" r="2754" b="19907"/>
          <a:stretch/>
        </p:blipFill>
        <p:spPr>
          <a:xfrm flipH="1">
            <a:off x="8197664" y="4107437"/>
            <a:ext cx="946335" cy="1029134"/>
          </a:xfrm>
          <a:prstGeom prst="rect">
            <a:avLst/>
          </a:prstGeom>
        </p:spPr>
      </p:pic>
    </p:spTree>
    <p:extLst>
      <p:ext uri="{BB962C8B-B14F-4D97-AF65-F5344CB8AC3E}">
        <p14:creationId xmlns:p14="http://schemas.microsoft.com/office/powerpoint/2010/main" val="18413716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14:presetBounceEnd="5091">
                                      <p:stCondLst>
                                        <p:cond delay="100"/>
                                      </p:stCondLst>
                                      <p:childTnLst>
                                        <p:animMotion origin="layout" path="M -3.88889E-6 3.20988E-6 L 0.01667 0.01697 " pathEditMode="relative" rAng="0" ptsTypes="AA" p14:bounceEnd="5091">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stCondLst>
                                        <p:cond delay="0"/>
                                      </p:stCondLst>
                                      <p:childTnLst>
                                        <p:animRot by="3000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stCondLst>
                                        <p:cond delay="0"/>
                                      </p:stCondLst>
                                      <p:childTnLst>
                                        <p:animRot by="3000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stCondLst>
                                        <p:cond delay="100"/>
                                      </p:stCondLst>
                                      <p:childTnLst>
                                        <p:animMotion origin="layout" path="M -3.88889E-6 3.20988E-6 L 0.01667 0.01697 " pathEditMode="relative" rAng="0" ptsTypes="AA">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stCondLst>
                                        <p:cond delay="0"/>
                                      </p:stCondLst>
                                      <p:childTnLst>
                                        <p:animRot by="3000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hree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3" name="Imagen 2" descr="Patrón de fondo&#10;&#10;Descripción generada automáticamente con confianza baja">
            <a:extLst>
              <a:ext uri="{FF2B5EF4-FFF2-40B4-BE49-F238E27FC236}">
                <a16:creationId xmlns:a16="http://schemas.microsoft.com/office/drawing/2014/main" id="{B690FEAF-33B5-F61C-2DA5-14CA24C601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397" t="16723" r="2755" b="29165"/>
          <a:stretch/>
        </p:blipFill>
        <p:spPr>
          <a:xfrm flipV="1">
            <a:off x="-219456" y="-146304"/>
            <a:ext cx="2113452" cy="2155212"/>
          </a:xfrm>
          <a:prstGeom prst="rect">
            <a:avLst/>
          </a:prstGeom>
        </p:spPr>
      </p:pic>
      <p:pic>
        <p:nvPicPr>
          <p:cNvPr id="4" name="Imagen 3" descr="Icono&#10;&#10;Descripción generada automáticamente">
            <a:extLst>
              <a:ext uri="{FF2B5EF4-FFF2-40B4-BE49-F238E27FC236}">
                <a16:creationId xmlns:a16="http://schemas.microsoft.com/office/drawing/2014/main" id="{8F0012EA-1473-2683-7104-3B23D54FB9E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4940" t="24065" r="2121" b="30791"/>
          <a:stretch/>
        </p:blipFill>
        <p:spPr>
          <a:xfrm flipV="1">
            <a:off x="-219456" y="-146304"/>
            <a:ext cx="1230203" cy="948406"/>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EA473EE-1193-80B3-A755-640880912BD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80" t="41356" r="63618" b="19537"/>
          <a:stretch/>
        </p:blipFill>
        <p:spPr>
          <a:xfrm>
            <a:off x="6548876" y="3433034"/>
            <a:ext cx="3090067" cy="1925349"/>
          </a:xfrm>
          <a:prstGeom prst="rect">
            <a:avLst/>
          </a:prstGeom>
        </p:spPr>
      </p:pic>
      <p:pic>
        <p:nvPicPr>
          <p:cNvPr id="12" name="Imagen 11" descr="Icono&#10;&#10;Descripción generada automáticamente">
            <a:extLst>
              <a:ext uri="{FF2B5EF4-FFF2-40B4-BE49-F238E27FC236}">
                <a16:creationId xmlns:a16="http://schemas.microsoft.com/office/drawing/2014/main" id="{9E514C81-7847-D8E9-17C9-261CDCD38CF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741" t="25327" r="75446" b="24553"/>
          <a:stretch/>
        </p:blipFill>
        <p:spPr>
          <a:xfrm>
            <a:off x="8508050" y="4119178"/>
            <a:ext cx="862144" cy="1065409"/>
          </a:xfrm>
          <a:prstGeom prst="rect">
            <a:avLst/>
          </a:prstGeom>
        </p:spPr>
      </p:pic>
      <p:pic>
        <p:nvPicPr>
          <p:cNvPr id="13" name="Imagen 12" descr="Forma&#10;&#10;Descripción generada automáticamente">
            <a:extLst>
              <a:ext uri="{FF2B5EF4-FFF2-40B4-BE49-F238E27FC236}">
                <a16:creationId xmlns:a16="http://schemas.microsoft.com/office/drawing/2014/main" id="{10C80013-7BCA-F5D9-52A6-60A97810332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8508050" y="750134"/>
            <a:ext cx="1097627" cy="544726"/>
          </a:xfrm>
          <a:prstGeom prst="rect">
            <a:avLst/>
          </a:prstGeom>
        </p:spPr>
      </p:pic>
      <p:pic>
        <p:nvPicPr>
          <p:cNvPr id="14" name="Imagen 13" descr="Forma&#10;&#10;Descripción generada automáticamente">
            <a:extLst>
              <a:ext uri="{FF2B5EF4-FFF2-40B4-BE49-F238E27FC236}">
                <a16:creationId xmlns:a16="http://schemas.microsoft.com/office/drawing/2014/main" id="{C38CF12A-4A7A-1C33-EBCC-33B9395258E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1717605" y="3516922"/>
            <a:ext cx="2286955" cy="1134961"/>
          </a:xfrm>
          <a:prstGeom prst="rect">
            <a:avLst/>
          </a:prstGeom>
        </p:spPr>
      </p:pic>
      <p:sp>
        <p:nvSpPr>
          <p:cNvPr id="17" name="Title 1">
            <a:extLst>
              <a:ext uri="{FF2B5EF4-FFF2-40B4-BE49-F238E27FC236}">
                <a16:creationId xmlns:a16="http://schemas.microsoft.com/office/drawing/2014/main" id="{1ECA7D9E-5D15-9EE5-960E-BEA077683BB1}"/>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8" name="Text Placeholder 2">
            <a:extLst>
              <a:ext uri="{FF2B5EF4-FFF2-40B4-BE49-F238E27FC236}">
                <a16:creationId xmlns:a16="http://schemas.microsoft.com/office/drawing/2014/main" id="{EA845ED0-E9B3-AF6F-F7B1-F10BED631D17}"/>
              </a:ext>
            </a:extLst>
          </p:cNvPr>
          <p:cNvSpPr>
            <a:spLocks noGrp="1"/>
          </p:cNvSpPr>
          <p:nvPr>
            <p:ph type="body" idx="24" hasCustomPrompt="1"/>
          </p:nvPr>
        </p:nvSpPr>
        <p:spPr>
          <a:xfrm>
            <a:off x="1333537"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455BB8BC-EE89-19B8-9A87-B1CEA9F1B0FF}"/>
              </a:ext>
            </a:extLst>
          </p:cNvPr>
          <p:cNvSpPr>
            <a:spLocks noGrp="1"/>
          </p:cNvSpPr>
          <p:nvPr>
            <p:ph type="body" idx="26" hasCustomPrompt="1"/>
          </p:nvPr>
        </p:nvSpPr>
        <p:spPr>
          <a:xfrm>
            <a:off x="1333537"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44248892-F36C-F174-33BB-A8CA25A8615C}"/>
              </a:ext>
            </a:extLst>
          </p:cNvPr>
          <p:cNvSpPr>
            <a:spLocks noGrp="1"/>
          </p:cNvSpPr>
          <p:nvPr>
            <p:ph type="body" idx="27" hasCustomPrompt="1"/>
          </p:nvPr>
        </p:nvSpPr>
        <p:spPr>
          <a:xfrm>
            <a:off x="3583204"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8D05051B-2464-AE17-9811-1EABA02664CC}"/>
              </a:ext>
            </a:extLst>
          </p:cNvPr>
          <p:cNvSpPr>
            <a:spLocks noGrp="1"/>
          </p:cNvSpPr>
          <p:nvPr>
            <p:ph type="body" idx="28" hasCustomPrompt="1"/>
          </p:nvPr>
        </p:nvSpPr>
        <p:spPr>
          <a:xfrm>
            <a:off x="3583204"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EFDA4EC2-74F0-9B6A-E27F-C33012C2CC1A}"/>
              </a:ext>
            </a:extLst>
          </p:cNvPr>
          <p:cNvSpPr>
            <a:spLocks noGrp="1"/>
          </p:cNvSpPr>
          <p:nvPr>
            <p:ph type="body" idx="29" hasCustomPrompt="1"/>
          </p:nvPr>
        </p:nvSpPr>
        <p:spPr>
          <a:xfrm>
            <a:off x="5832871"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6002D09A-99EB-3AFF-1451-1E126091C7CC}"/>
              </a:ext>
            </a:extLst>
          </p:cNvPr>
          <p:cNvSpPr>
            <a:spLocks noGrp="1"/>
          </p:cNvSpPr>
          <p:nvPr>
            <p:ph type="body" idx="30" hasCustomPrompt="1"/>
          </p:nvPr>
        </p:nvSpPr>
        <p:spPr>
          <a:xfrm>
            <a:off x="5832871"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87130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2517 0.04228 L 5.55556E-7 3.7037E-7 " pathEditMode="relative" rAng="0" ptsTypes="AA" p14:bounceEnd="5091">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5"/>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5.55556E-7 -9.87654E-7 " pathEditMode="relative" rAng="0" ptsTypes="AA" p14:bounceEnd="5091">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stCondLst>
                                        <p:cond delay="0"/>
                                      </p:stCondLst>
                                      <p:childTnLst>
                                        <p:animRot by="300000">
                                          <p:cBhvr>
                                            <p:cTn id="12" dur="3500" fill="hold"/>
                                            <p:tgtEl>
                                              <p:spTgt spid="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2517 0.04228 L 5.55556E-7 3.7037E-7 " pathEditMode="relative" rAng="0" ptsTypes="AA">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stCondLst>
                                        <p:cond delay="0"/>
                                      </p:stCondLst>
                                      <p:childTnLst>
                                        <p:animRot by="300000">
                                          <p:cBhvr>
                                            <p:cTn id="16" dur="3500" fill="hold"/>
                                            <p:tgtEl>
                                              <p:spTgt spid="5"/>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5.55556E-7 -9.87654E-7 " pathEditMode="relative" rAng="0" ptsTypes="AA">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001A8A-891E-D2AE-FE4D-AB857A222EB5}"/>
              </a:ext>
            </a:extLst>
          </p:cNvPr>
          <p:cNvSpPr>
            <a:spLocks noGrp="1"/>
          </p:cNvSpPr>
          <p:nvPr>
            <p:ph type="ctrTitle" hasCustomPrompt="1"/>
          </p:nvPr>
        </p:nvSpPr>
        <p:spPr>
          <a:xfrm>
            <a:off x="2776078" y="1741336"/>
            <a:ext cx="3591845" cy="2325085"/>
          </a:xfrm>
        </p:spPr>
        <p:txBody>
          <a:bodyPr anchor="b">
            <a:noAutofit/>
          </a:bodyPr>
          <a:lstStyle>
            <a:lvl1pPr algn="ctr">
              <a:lnSpc>
                <a:spcPct val="80000"/>
              </a:lnSpc>
              <a:defRPr sz="9000">
                <a:latin typeface="Staatliches" pitchFamily="2" charset="0"/>
              </a:defRPr>
            </a:lvl1pPr>
          </a:lstStyle>
          <a:p>
            <a:r>
              <a:rPr lang="en-US" dirty="0"/>
              <a:t>Click to edit Master title style</a:t>
            </a:r>
          </a:p>
        </p:txBody>
      </p:sp>
      <p:sp>
        <p:nvSpPr>
          <p:cNvPr id="11" name="Subtitle 2">
            <a:extLst>
              <a:ext uri="{FF2B5EF4-FFF2-40B4-BE49-F238E27FC236}">
                <a16:creationId xmlns:a16="http://schemas.microsoft.com/office/drawing/2014/main" id="{87D85608-CD86-DB54-886E-5B0C1DCC94D2}"/>
              </a:ext>
            </a:extLst>
          </p:cNvPr>
          <p:cNvSpPr>
            <a:spLocks noGrp="1"/>
          </p:cNvSpPr>
          <p:nvPr>
            <p:ph type="subTitle" idx="1" hasCustomPrompt="1"/>
          </p:nvPr>
        </p:nvSpPr>
        <p:spPr>
          <a:xfrm>
            <a:off x="3335468" y="3942677"/>
            <a:ext cx="2473065"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hasCustomPrompt="1"/>
          </p:nvPr>
        </p:nvSpPr>
        <p:spPr>
          <a:xfrm>
            <a:off x="3016973" y="916611"/>
            <a:ext cx="3110054" cy="615714"/>
          </a:xfrm>
        </p:spPr>
        <p:txBody>
          <a:bodyPr anchor="ctr">
            <a:noAutofit/>
          </a:bodyPr>
          <a:lstStyle>
            <a:lvl1pPr marL="0" indent="0" algn="ctr">
              <a:buNone/>
              <a:defRPr sz="50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268819" y="2169042"/>
            <a:ext cx="6606362" cy="2422008"/>
          </a:xfrm>
        </p:spPr>
        <p:txBody>
          <a:bodyPr>
            <a:no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5" name="Title 1">
            <a:extLst>
              <a:ext uri="{FF2B5EF4-FFF2-40B4-BE49-F238E27FC236}">
                <a16:creationId xmlns:a16="http://schemas.microsoft.com/office/drawing/2014/main" id="{3AB21134-96A1-CABC-DEB1-978023910167}"/>
              </a:ext>
            </a:extLst>
          </p:cNvPr>
          <p:cNvSpPr>
            <a:spLocks noGrp="1"/>
          </p:cNvSpPr>
          <p:nvPr>
            <p:ph type="ctrTitle" hasCustomPrompt="1"/>
          </p:nvPr>
        </p:nvSpPr>
        <p:spPr>
          <a:xfrm>
            <a:off x="2516372" y="552452"/>
            <a:ext cx="411125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21" name="Imagen 20" descr="Icono&#10;&#10;Descripción generada automáticamente">
            <a:extLst>
              <a:ext uri="{FF2B5EF4-FFF2-40B4-BE49-F238E27FC236}">
                <a16:creationId xmlns:a16="http://schemas.microsoft.com/office/drawing/2014/main" id="{3C7939A1-0E92-74B6-5DFE-69AB56B171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645" t="24064" r="2121" b="27803"/>
          <a:stretch/>
        </p:blipFill>
        <p:spPr>
          <a:xfrm flipH="1" flipV="1">
            <a:off x="7475359" y="-228601"/>
            <a:ext cx="1851519" cy="1657995"/>
          </a:xfrm>
          <a:prstGeom prst="rect">
            <a:avLst/>
          </a:prstGeom>
        </p:spPr>
      </p:pic>
      <p:pic>
        <p:nvPicPr>
          <p:cNvPr id="2" name="Imagen 1" descr="Forma&#10;&#10;Descripción generada automáticamente">
            <a:extLst>
              <a:ext uri="{FF2B5EF4-FFF2-40B4-BE49-F238E27FC236}">
                <a16:creationId xmlns:a16="http://schemas.microsoft.com/office/drawing/2014/main" id="{48A88EED-AAAA-00FF-48A0-D45831195A1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337" t="11190" r="6996" b="12346"/>
          <a:stretch/>
        </p:blipFill>
        <p:spPr>
          <a:xfrm flipH="1">
            <a:off x="-913013" y="679493"/>
            <a:ext cx="2286955" cy="1134961"/>
          </a:xfrm>
          <a:prstGeom prst="rect">
            <a:avLst/>
          </a:prstGeom>
        </p:spPr>
      </p:pic>
      <p:pic>
        <p:nvPicPr>
          <p:cNvPr id="5" name="Imagen 4" descr="Patrón de fondo&#10;&#10;Descripción generada automáticamente con confianza baja">
            <a:extLst>
              <a:ext uri="{FF2B5EF4-FFF2-40B4-BE49-F238E27FC236}">
                <a16:creationId xmlns:a16="http://schemas.microsoft.com/office/drawing/2014/main" id="{A5FB7142-D816-1946-DC3C-197B447D1A3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9407" t="37085" r="2754" b="15750"/>
          <a:stretch/>
        </p:blipFill>
        <p:spPr>
          <a:xfrm flipH="1" flipV="1">
            <a:off x="8416774" y="-91441"/>
            <a:ext cx="910105" cy="867295"/>
          </a:xfrm>
          <a:prstGeom prst="rect">
            <a:avLst/>
          </a:prstGeom>
        </p:spPr>
      </p:pic>
      <p:pic>
        <p:nvPicPr>
          <p:cNvPr id="7" name="Imagen 6" descr="Icono&#10;&#10;Descripción generada automáticamente">
            <a:extLst>
              <a:ext uri="{FF2B5EF4-FFF2-40B4-BE49-F238E27FC236}">
                <a16:creationId xmlns:a16="http://schemas.microsoft.com/office/drawing/2014/main" id="{AE5A8C9C-274D-AFF7-7E9F-EC21A56F25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231" t="26660" r="-1628" b="28084"/>
          <a:stretch/>
        </p:blipFill>
        <p:spPr>
          <a:xfrm>
            <a:off x="-265176" y="4334468"/>
            <a:ext cx="2031631" cy="950763"/>
          </a:xfrm>
          <a:prstGeom prst="rect">
            <a:avLst/>
          </a:prstGeom>
        </p:spPr>
      </p:pic>
      <p:sp>
        <p:nvSpPr>
          <p:cNvPr id="16" name="Title 1">
            <a:extLst>
              <a:ext uri="{FF2B5EF4-FFF2-40B4-BE49-F238E27FC236}">
                <a16:creationId xmlns:a16="http://schemas.microsoft.com/office/drawing/2014/main" id="{5BD6EBA5-A69D-AA95-B0EF-CB2A280E091E}"/>
              </a:ext>
            </a:extLst>
          </p:cNvPr>
          <p:cNvSpPr>
            <a:spLocks noGrp="1"/>
          </p:cNvSpPr>
          <p:nvPr userDrawn="1">
            <p:ph type="ctrTitle" hasCustomPrompt="1"/>
          </p:nvPr>
        </p:nvSpPr>
        <p:spPr>
          <a:xfrm>
            <a:off x="2736273" y="552452"/>
            <a:ext cx="3671454"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7" name="Text Placeholder 2">
            <a:extLst>
              <a:ext uri="{FF2B5EF4-FFF2-40B4-BE49-F238E27FC236}">
                <a16:creationId xmlns:a16="http://schemas.microsoft.com/office/drawing/2014/main" id="{8FDD306B-4B15-65F7-AA39-8D3BC6EA0A8E}"/>
              </a:ext>
            </a:extLst>
          </p:cNvPr>
          <p:cNvSpPr>
            <a:spLocks noGrp="1"/>
          </p:cNvSpPr>
          <p:nvPr userDrawn="1">
            <p:ph type="body" idx="24" hasCustomPrompt="1"/>
          </p:nvPr>
        </p:nvSpPr>
        <p:spPr>
          <a:xfrm>
            <a:off x="1547842"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E2643C61-59B4-A58F-A228-D9F7D6EB82E9}"/>
              </a:ext>
            </a:extLst>
          </p:cNvPr>
          <p:cNvSpPr>
            <a:spLocks noGrp="1"/>
          </p:cNvSpPr>
          <p:nvPr userDrawn="1">
            <p:ph type="body" idx="26" hasCustomPrompt="1"/>
          </p:nvPr>
        </p:nvSpPr>
        <p:spPr>
          <a:xfrm>
            <a:off x="1547842"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593377C4-7D1C-7B6A-FAC4-B70137765F5B}"/>
              </a:ext>
            </a:extLst>
          </p:cNvPr>
          <p:cNvSpPr>
            <a:spLocks noGrp="1"/>
          </p:cNvSpPr>
          <p:nvPr userDrawn="1">
            <p:ph type="body" idx="27" hasCustomPrompt="1"/>
          </p:nvPr>
        </p:nvSpPr>
        <p:spPr>
          <a:xfrm>
            <a:off x="4887825"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8E4FCE2E-88A9-25FA-BAD7-80A6B75AD5DF}"/>
              </a:ext>
            </a:extLst>
          </p:cNvPr>
          <p:cNvSpPr>
            <a:spLocks noGrp="1"/>
          </p:cNvSpPr>
          <p:nvPr userDrawn="1">
            <p:ph type="body" idx="29" hasCustomPrompt="1"/>
          </p:nvPr>
        </p:nvSpPr>
        <p:spPr>
          <a:xfrm>
            <a:off x="4887825"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14:presetBounceEnd="3500">
                                      <p:stCondLst>
                                        <p:cond delay="0"/>
                                      </p:stCondLst>
                                      <p:childTnLst>
                                        <p:animRot by="300000" p14:bounceEnd="35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1"/>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0.01545 0.01203 L 1.94444E-6 3.45679E-6 " pathEditMode="relative" rAng="0" ptsTypes="AA" p14:bounceEnd="5091">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stCondLst>
                                        <p:cond delay="0"/>
                                      </p:stCondLst>
                                      <p:childTnLst>
                                        <p:animRot by="3000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21"/>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0.01545 0.01203 L 1.94444E-6 3.45679E-6 " pathEditMode="relative" rAng="0" ptsTypes="AA">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stCondLst>
                                        <p:cond delay="0"/>
                                      </p:stCondLst>
                                      <p:childTnLst>
                                        <p:animRot by="3000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959601-4BE1-E5E5-A7F9-E129DDA7AEF8}"/>
              </a:ext>
            </a:extLst>
          </p:cNvPr>
          <p:cNvSpPr>
            <a:spLocks noGrp="1"/>
          </p:cNvSpPr>
          <p:nvPr>
            <p:ph type="ctrTitle" hasCustomPrompt="1"/>
          </p:nvPr>
        </p:nvSpPr>
        <p:spPr>
          <a:xfrm>
            <a:off x="2721685" y="552451"/>
            <a:ext cx="3700630"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8F7DF3-02F3-41BF-A060-159BA21B5D03}"/>
              </a:ext>
            </a:extLst>
          </p:cNvPr>
          <p:cNvSpPr>
            <a:spLocks noGrp="1"/>
          </p:cNvSpPr>
          <p:nvPr>
            <p:ph sz="half" idx="2" hasCustomPrompt="1"/>
          </p:nvPr>
        </p:nvSpPr>
        <p:spPr>
          <a:xfrm>
            <a:off x="723900" y="2086672"/>
            <a:ext cx="4224183" cy="2270177"/>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096EF09D-EFA4-B663-E5F4-CF64F187C1A2}"/>
              </a:ext>
            </a:extLst>
          </p:cNvPr>
          <p:cNvSpPr>
            <a:spLocks noGrp="1"/>
          </p:cNvSpPr>
          <p:nvPr>
            <p:ph type="ctrTitle" hasCustomPrompt="1"/>
          </p:nvPr>
        </p:nvSpPr>
        <p:spPr>
          <a:xfrm>
            <a:off x="723899" y="552451"/>
            <a:ext cx="4224183" cy="1158014"/>
          </a:xfrm>
        </p:spPr>
        <p:txBody>
          <a:bodyPr anchor="t">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2">
            <a:extLst>
              <a:ext uri="{FF2B5EF4-FFF2-40B4-BE49-F238E27FC236}">
                <a16:creationId xmlns:a16="http://schemas.microsoft.com/office/drawing/2014/main" id="{E9E8F6C4-D890-F98C-8754-CB0360F01D6D}"/>
              </a:ext>
            </a:extLst>
          </p:cNvPr>
          <p:cNvSpPr>
            <a:spLocks noGrp="1"/>
          </p:cNvSpPr>
          <p:nvPr>
            <p:ph type="pic" sz="quarter" idx="10"/>
          </p:nvPr>
        </p:nvSpPr>
        <p:spPr>
          <a:xfrm>
            <a:off x="5517376" y="2072069"/>
            <a:ext cx="1768556" cy="1753044"/>
          </a:xfrm>
          <a:prstGeom prst="ellipse">
            <a:avLst/>
          </a:prstGeom>
        </p:spPr>
        <p:txBody>
          <a:bodyPr/>
          <a:lstStyle/>
          <a:p>
            <a:endParaRPr lang="es-ES" dirty="0"/>
          </a:p>
        </p:txBody>
      </p:sp>
    </p:spTree>
    <p:extLst>
      <p:ext uri="{BB962C8B-B14F-4D97-AF65-F5344CB8AC3E}">
        <p14:creationId xmlns:p14="http://schemas.microsoft.com/office/powerpoint/2010/main" val="19074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3" name="Imagen 12" descr="Forma&#10;&#10;Descripción generada automáticamente">
            <a:extLst>
              <a:ext uri="{FF2B5EF4-FFF2-40B4-BE49-F238E27FC236}">
                <a16:creationId xmlns:a16="http://schemas.microsoft.com/office/drawing/2014/main" id="{175104E1-FF75-F03A-4E72-E4AD26F7E2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37" t="11190" r="6761" b="12346"/>
          <a:stretch/>
        </p:blipFill>
        <p:spPr>
          <a:xfrm rot="10800000" flipH="1" flipV="1">
            <a:off x="7454375" y="423185"/>
            <a:ext cx="2293129" cy="1134961"/>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F6B481E3-3B9D-3FF3-6616-2306490D9BF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91" t="15216" r="41135" b="20031"/>
          <a:stretch/>
        </p:blipFill>
        <p:spPr>
          <a:xfrm rot="10800000" flipH="1" flipV="1">
            <a:off x="4315968" y="2124636"/>
            <a:ext cx="5065776" cy="3188028"/>
          </a:xfrm>
          <a:prstGeom prst="rect">
            <a:avLst/>
          </a:prstGeom>
        </p:spPr>
      </p:pic>
      <p:sp>
        <p:nvSpPr>
          <p:cNvPr id="6" name="Text Placeholder 3">
            <a:extLst>
              <a:ext uri="{FF2B5EF4-FFF2-40B4-BE49-F238E27FC236}">
                <a16:creationId xmlns:a16="http://schemas.microsoft.com/office/drawing/2014/main" id="{A9051F0E-F8D2-B290-5ECB-737621E7077B}"/>
              </a:ext>
            </a:extLst>
          </p:cNvPr>
          <p:cNvSpPr>
            <a:spLocks noGrp="1"/>
          </p:cNvSpPr>
          <p:nvPr>
            <p:ph type="body" sz="half" idx="2" hasCustomPrompt="1"/>
          </p:nvPr>
        </p:nvSpPr>
        <p:spPr>
          <a:xfrm>
            <a:off x="723901" y="3556751"/>
            <a:ext cx="2919632" cy="845128"/>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itle 1">
            <a:extLst>
              <a:ext uri="{FF2B5EF4-FFF2-40B4-BE49-F238E27FC236}">
                <a16:creationId xmlns:a16="http://schemas.microsoft.com/office/drawing/2014/main" id="{47BEFE41-2B4A-7DEB-7A96-96946891311F}"/>
              </a:ext>
            </a:extLst>
          </p:cNvPr>
          <p:cNvSpPr>
            <a:spLocks noGrp="1"/>
          </p:cNvSpPr>
          <p:nvPr>
            <p:ph type="ctrTitle" hasCustomPrompt="1"/>
          </p:nvPr>
        </p:nvSpPr>
        <p:spPr>
          <a:xfrm>
            <a:off x="723899" y="800978"/>
            <a:ext cx="3429887" cy="2734785"/>
          </a:xfrm>
        </p:spPr>
        <p:txBody>
          <a:bodyPr anchor="b">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9">
            <a:extLst>
              <a:ext uri="{FF2B5EF4-FFF2-40B4-BE49-F238E27FC236}">
                <a16:creationId xmlns:a16="http://schemas.microsoft.com/office/drawing/2014/main" id="{3AF2FBCA-206D-E060-CA0A-D0D1F42A738B}"/>
              </a:ext>
            </a:extLst>
          </p:cNvPr>
          <p:cNvSpPr>
            <a:spLocks noGrp="1"/>
          </p:cNvSpPr>
          <p:nvPr>
            <p:ph type="pic" sz="quarter" idx="10"/>
          </p:nvPr>
        </p:nvSpPr>
        <p:spPr>
          <a:xfrm rot="185466">
            <a:off x="5181490" y="680791"/>
            <a:ext cx="3001482" cy="3759733"/>
          </a:xfrm>
          <a:prstGeom prst="roundRect">
            <a:avLst>
              <a:gd name="adj" fmla="val 9934"/>
            </a:avLst>
          </a:prstGeom>
        </p:spPr>
      </p: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1.66667E-6 0.00123 L 0.01337 0.03056 " pathEditMode="relative" rAng="0" ptsTypes="AA" p14:bounceEnd="5091">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1.66667E-6 0.00123 L 0.01337 0.03056 " pathEditMode="relative" rAng="0" ptsTypes="AA">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3844151"/>
            <a:ext cx="7696199" cy="746899"/>
          </a:xfrm>
        </p:spPr>
        <p:txBody>
          <a:bodyPr anchor="b">
            <a:noAutofit/>
          </a:bodyPr>
          <a:lstStyle>
            <a:lvl1pPr>
              <a:defRPr sz="35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0437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5" r:id="rId12"/>
    <p:sldLayoutId id="2147483677" r:id="rId13"/>
  </p:sldLayoutIdLst>
  <p:txStyles>
    <p:title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5.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hyperlink" Target="https://pixabay.com/en/smartphone-app-news-web-internet-118488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hyperlink" Target="https://pixabay.com/en/smartphone-app-news-web-internet-118488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hyperlink" Target="https://pixabay.com/en/smartphone-app-news-web-internet-118488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hyperlink" Target="https://pixabay.com/en/smartphone-app-news-web-internet-118488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hyperlink" Target="https://pixabay.com/en/smartphone-app-news-web-internet-118488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hyperlink" Target="https://pixabay.com/en/smartphone-app-news-web-internet-118488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hyperlink" Target="https://pixabay.com/en/smartphone-app-news-web-internet-118488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hyperlink" Target="https://pixabay.com/en/smartphone-app-news-web-internet-1184883/"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hyperlink" Target="https://pixabay.com/en/smartphone-app-news-web-internet-118488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hyperlink" Target="https://pixabay.com/en/smartphone-app-news-web-internet-118488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hyperlink" Target="https://pixnio.com/still-life/daisy-flower-plant-petal-leaf-rosemary-cloth-decoration" TargetMode="Externa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18" Type="http://schemas.openxmlformats.org/officeDocument/2006/relationships/diagramLayout" Target="../diagrams/layout8.xml"/><Relationship Id="rId3" Type="http://schemas.openxmlformats.org/officeDocument/2006/relationships/diagramLayout" Target="../diagrams/layout5.xml"/><Relationship Id="rId21" Type="http://schemas.microsoft.com/office/2007/relationships/diagramDrawing" Target="../diagrams/drawing8.xml"/><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diagramData" Target="../diagrams/data8.xml"/><Relationship Id="rId2" Type="http://schemas.openxmlformats.org/officeDocument/2006/relationships/diagramData" Target="../diagrams/data5.xml"/><Relationship Id="rId16" Type="http://schemas.microsoft.com/office/2007/relationships/diagramDrawing" Target="../diagrams/drawing7.xml"/><Relationship Id="rId20" Type="http://schemas.openxmlformats.org/officeDocument/2006/relationships/diagramColors" Target="../diagrams/colors8.xml"/><Relationship Id="rId1" Type="http://schemas.openxmlformats.org/officeDocument/2006/relationships/slideLayout" Target="../slideLayouts/slideLayout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19" Type="http://schemas.openxmlformats.org/officeDocument/2006/relationships/diagramQuickStyle" Target="../diagrams/quickStyle8.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Layout" Target="../diagrams/layout11.xml"/><Relationship Id="rId18" Type="http://schemas.openxmlformats.org/officeDocument/2006/relationships/diagramLayout" Target="../diagrams/layout12.xml"/><Relationship Id="rId3" Type="http://schemas.openxmlformats.org/officeDocument/2006/relationships/diagramLayout" Target="../diagrams/layout9.xml"/><Relationship Id="rId21" Type="http://schemas.microsoft.com/office/2007/relationships/diagramDrawing" Target="../diagrams/drawing12.xml"/><Relationship Id="rId7" Type="http://schemas.openxmlformats.org/officeDocument/2006/relationships/diagramData" Target="../diagrams/data10.xml"/><Relationship Id="rId12" Type="http://schemas.openxmlformats.org/officeDocument/2006/relationships/diagramData" Target="../diagrams/data11.xml"/><Relationship Id="rId17" Type="http://schemas.openxmlformats.org/officeDocument/2006/relationships/diagramData" Target="../diagrams/data12.xml"/><Relationship Id="rId2" Type="http://schemas.openxmlformats.org/officeDocument/2006/relationships/diagramData" Target="../diagrams/data9.xml"/><Relationship Id="rId16" Type="http://schemas.microsoft.com/office/2007/relationships/diagramDrawing" Target="../diagrams/drawing11.xml"/><Relationship Id="rId20" Type="http://schemas.openxmlformats.org/officeDocument/2006/relationships/diagramColors" Target="../diagrams/colors12.xml"/><Relationship Id="rId1" Type="http://schemas.openxmlformats.org/officeDocument/2006/relationships/slideLayout" Target="../slideLayouts/slideLayout4.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diagramColors" Target="../diagrams/colors11.xml"/><Relationship Id="rId10" Type="http://schemas.openxmlformats.org/officeDocument/2006/relationships/diagramColors" Target="../diagrams/colors10.xml"/><Relationship Id="rId19" Type="http://schemas.openxmlformats.org/officeDocument/2006/relationships/diagramQuickStyle" Target="../diagrams/quickStyle12.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diagramQuickStyle" Target="../diagrams/quickStyle1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diagramLayout" Target="../diagrams/layout15.xm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diagramData" Target="../diagrams/data15.xml"/><Relationship Id="rId2" Type="http://schemas.openxmlformats.org/officeDocument/2006/relationships/diagramData" Target="../diagrams/data13.xml"/><Relationship Id="rId16" Type="http://schemas.microsoft.com/office/2007/relationships/diagramDrawing" Target="../diagrams/drawing15.xml"/><Relationship Id="rId1" Type="http://schemas.openxmlformats.org/officeDocument/2006/relationships/slideLayout" Target="../slideLayouts/slideLayout4.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5" Type="http://schemas.openxmlformats.org/officeDocument/2006/relationships/diagramColors" Target="../diagrams/colors15.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diagramQuickStyle" Target="../diagrams/quickStyle15.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Forma&#10;&#10;Descripción generada automáticamente">
            <a:extLst>
              <a:ext uri="{FF2B5EF4-FFF2-40B4-BE49-F238E27FC236}">
                <a16:creationId xmlns:a16="http://schemas.microsoft.com/office/drawing/2014/main" id="{0616DF4A-2FFF-2C13-7E9C-4F919C3197DA}"/>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94891" y="3405721"/>
            <a:ext cx="2286955" cy="1134961"/>
          </a:xfrm>
          <a:prstGeom prst="rect">
            <a:avLst/>
          </a:prstGeom>
        </p:spPr>
      </p:pic>
      <p:pic>
        <p:nvPicPr>
          <p:cNvPr id="5" name="Imagen 4" descr="Imagen que contiene electrónica, cd, computadora&#10;&#10;Descripción generada automáticamente">
            <a:extLst>
              <a:ext uri="{FF2B5EF4-FFF2-40B4-BE49-F238E27FC236}">
                <a16:creationId xmlns:a16="http://schemas.microsoft.com/office/drawing/2014/main" id="{B33848EC-A231-1995-0AA4-F7B721A2404F}"/>
              </a:ext>
            </a:extLst>
          </p:cNvPr>
          <p:cNvPicPr>
            <a:picLocks noChangeAspect="1"/>
          </p:cNvPicPr>
          <p:nvPr/>
        </p:nvPicPr>
        <p:blipFill rotWithShape="1">
          <a:blip r:embed="rId4">
            <a:extLst>
              <a:ext uri="{28A0092B-C50C-407E-A947-70E740481C1C}">
                <a14:useLocalDpi xmlns:a14="http://schemas.microsoft.com/office/drawing/2010/main" val="0"/>
              </a:ext>
            </a:extLst>
          </a:blip>
          <a:srcRect l="41564" t="-1" r="13066" b="2056"/>
          <a:stretch/>
        </p:blipFill>
        <p:spPr>
          <a:xfrm>
            <a:off x="-403665" y="2125543"/>
            <a:ext cx="2553002" cy="3100153"/>
          </a:xfrm>
          <a:prstGeom prst="rect">
            <a:avLst/>
          </a:prstGeom>
        </p:spPr>
      </p:pic>
      <p:grpSp>
        <p:nvGrpSpPr>
          <p:cNvPr id="27" name="Grupo 26">
            <a:extLst>
              <a:ext uri="{FF2B5EF4-FFF2-40B4-BE49-F238E27FC236}">
                <a16:creationId xmlns:a16="http://schemas.microsoft.com/office/drawing/2014/main" id="{0252CE12-3B36-12AF-BC31-EECE72395B89}"/>
              </a:ext>
            </a:extLst>
          </p:cNvPr>
          <p:cNvGrpSpPr/>
          <p:nvPr/>
        </p:nvGrpSpPr>
        <p:grpSpPr>
          <a:xfrm>
            <a:off x="1394737" y="552451"/>
            <a:ext cx="6221780" cy="3538714"/>
            <a:chOff x="1217515" y="451653"/>
            <a:chExt cx="6576224" cy="3740309"/>
          </a:xfrm>
        </p:grpSpPr>
        <p:sp>
          <p:nvSpPr>
            <p:cNvPr id="12" name="Rectángulo 11">
              <a:extLst>
                <a:ext uri="{FF2B5EF4-FFF2-40B4-BE49-F238E27FC236}">
                  <a16:creationId xmlns:a16="http://schemas.microsoft.com/office/drawing/2014/main" id="{1A55D6E9-C2A1-7AC4-CFE8-517A0B47B1E3}"/>
                </a:ext>
              </a:extLst>
            </p:cNvPr>
            <p:cNvSpPr/>
            <p:nvPr/>
          </p:nvSpPr>
          <p:spPr>
            <a:xfrm>
              <a:off x="7708161" y="2528961"/>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509F50E8-8908-9D49-CF25-75AA9E31E354}"/>
                </a:ext>
              </a:extLst>
            </p:cNvPr>
            <p:cNvSpPr/>
            <p:nvPr/>
          </p:nvSpPr>
          <p:spPr>
            <a:xfrm>
              <a:off x="7092436" y="1245289"/>
              <a:ext cx="108243" cy="1082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D76080A4-25C7-3DBE-F73F-160910291B56}"/>
                </a:ext>
              </a:extLst>
            </p:cNvPr>
            <p:cNvSpPr/>
            <p:nvPr/>
          </p:nvSpPr>
          <p:spPr>
            <a:xfrm>
              <a:off x="6571806" y="4032800"/>
              <a:ext cx="159162" cy="1591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16">
              <a:extLst>
                <a:ext uri="{FF2B5EF4-FFF2-40B4-BE49-F238E27FC236}">
                  <a16:creationId xmlns:a16="http://schemas.microsoft.com/office/drawing/2014/main" id="{E4D46114-2E67-E3A5-A6FC-59CE6B7A57FD}"/>
                </a:ext>
              </a:extLst>
            </p:cNvPr>
            <p:cNvSpPr/>
            <p:nvPr/>
          </p:nvSpPr>
          <p:spPr>
            <a:xfrm>
              <a:off x="1217515" y="2357327"/>
              <a:ext cx="93867" cy="93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Elipse 23">
              <a:extLst>
                <a:ext uri="{FF2B5EF4-FFF2-40B4-BE49-F238E27FC236}">
                  <a16:creationId xmlns:a16="http://schemas.microsoft.com/office/drawing/2014/main" id="{B4D9B40B-F94C-9D00-0511-4B0E931BD7A2}"/>
                </a:ext>
              </a:extLst>
            </p:cNvPr>
            <p:cNvSpPr/>
            <p:nvPr/>
          </p:nvSpPr>
          <p:spPr>
            <a:xfrm>
              <a:off x="1874240" y="4516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F341BF1A-72C5-837F-B2EA-F87553846C24}"/>
                </a:ext>
              </a:extLst>
            </p:cNvPr>
            <p:cNvSpPr/>
            <p:nvPr/>
          </p:nvSpPr>
          <p:spPr>
            <a:xfrm>
              <a:off x="7460195" y="322021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6" name="Imagen 5" descr="Patrón de fondo&#10;&#10;Descripción generada automáticamente con confianza baja">
            <a:extLst>
              <a:ext uri="{FF2B5EF4-FFF2-40B4-BE49-F238E27FC236}">
                <a16:creationId xmlns:a16="http://schemas.microsoft.com/office/drawing/2014/main" id="{2C9551F7-1CC2-17DA-E795-426C995C9BA4}"/>
              </a:ext>
            </a:extLst>
          </p:cNvPr>
          <p:cNvPicPr>
            <a:picLocks noChangeAspect="1"/>
          </p:cNvPicPr>
          <p:nvPr/>
        </p:nvPicPr>
        <p:blipFill rotWithShape="1">
          <a:blip r:embed="rId5">
            <a:extLst>
              <a:ext uri="{28A0092B-C50C-407E-A947-70E740481C1C}">
                <a14:useLocalDpi xmlns:a14="http://schemas.microsoft.com/office/drawing/2010/main" val="0"/>
              </a:ext>
            </a:extLst>
          </a:blip>
          <a:srcRect l="25460" t="16723" r="2754" b="16297"/>
          <a:stretch/>
        </p:blipFill>
        <p:spPr>
          <a:xfrm>
            <a:off x="-278361" y="3485385"/>
            <a:ext cx="3276213" cy="1719481"/>
          </a:xfrm>
          <a:prstGeom prst="rect">
            <a:avLst/>
          </a:prstGeom>
        </p:spPr>
      </p:pic>
      <p:pic>
        <p:nvPicPr>
          <p:cNvPr id="7" name="Imagen 6" descr="Icono&#10;&#10;Descripción generada automáticamente">
            <a:extLst>
              <a:ext uri="{FF2B5EF4-FFF2-40B4-BE49-F238E27FC236}">
                <a16:creationId xmlns:a16="http://schemas.microsoft.com/office/drawing/2014/main" id="{FBB2D7DD-F93E-8C14-FD55-F8D608F6BC80}"/>
              </a:ext>
            </a:extLst>
          </p:cNvPr>
          <p:cNvPicPr>
            <a:picLocks noChangeAspect="1"/>
          </p:cNvPicPr>
          <p:nvPr/>
        </p:nvPicPr>
        <p:blipFill rotWithShape="1">
          <a:blip r:embed="rId6">
            <a:extLst>
              <a:ext uri="{28A0092B-C50C-407E-A947-70E740481C1C}">
                <a14:useLocalDpi xmlns:a14="http://schemas.microsoft.com/office/drawing/2010/main" val="0"/>
              </a:ext>
            </a:extLst>
          </a:blip>
          <a:srcRect l="43698" t="24065" r="2121" b="29834"/>
          <a:stretch/>
        </p:blipFill>
        <p:spPr>
          <a:xfrm>
            <a:off x="-278360" y="4334470"/>
            <a:ext cx="2023578" cy="968518"/>
          </a:xfrm>
          <a:prstGeom prst="rect">
            <a:avLst/>
          </a:prstGeom>
        </p:spPr>
      </p:pic>
      <p:pic>
        <p:nvPicPr>
          <p:cNvPr id="8" name="Imagen 7" descr="Un dibujo de un animal&#10;&#10;Descripción generada automáticamente con confianza baja">
            <a:extLst>
              <a:ext uri="{FF2B5EF4-FFF2-40B4-BE49-F238E27FC236}">
                <a16:creationId xmlns:a16="http://schemas.microsoft.com/office/drawing/2014/main" id="{36DE4F0E-359C-8659-9F6A-E7FB60FA61C1}"/>
              </a:ext>
            </a:extLst>
          </p:cNvPr>
          <p:cNvPicPr>
            <a:picLocks noChangeAspect="1"/>
          </p:cNvPicPr>
          <p:nvPr/>
        </p:nvPicPr>
        <p:blipFill rotWithShape="1">
          <a:blip r:embed="rId7">
            <a:extLst>
              <a:ext uri="{28A0092B-C50C-407E-A947-70E740481C1C}">
                <a14:useLocalDpi xmlns:a14="http://schemas.microsoft.com/office/drawing/2010/main" val="0"/>
              </a:ext>
            </a:extLst>
          </a:blip>
          <a:srcRect l="1080" t="20768" r="52157" b="16265"/>
          <a:stretch/>
        </p:blipFill>
        <p:spPr>
          <a:xfrm>
            <a:off x="5241272" y="2218713"/>
            <a:ext cx="4093228" cy="3100152"/>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A2D65546-0E04-829A-2C66-1EFA7456FC6E}"/>
              </a:ext>
            </a:extLst>
          </p:cNvPr>
          <p:cNvPicPr>
            <a:picLocks noChangeAspect="1"/>
          </p:cNvPicPr>
          <p:nvPr/>
        </p:nvPicPr>
        <p:blipFill rotWithShape="1">
          <a:blip r:embed="rId8">
            <a:extLst>
              <a:ext uri="{28A0092B-C50C-407E-A947-70E740481C1C}">
                <a14:useLocalDpi xmlns:a14="http://schemas.microsoft.com/office/drawing/2010/main" val="0"/>
              </a:ext>
            </a:extLst>
          </a:blip>
          <a:srcRect l="25743" t="3625" r="32257" b="25757"/>
          <a:stretch/>
        </p:blipFill>
        <p:spPr>
          <a:xfrm>
            <a:off x="7182577" y="3375447"/>
            <a:ext cx="2239784" cy="2118417"/>
          </a:xfrm>
          <a:prstGeom prst="rect">
            <a:avLst/>
          </a:prstGeom>
        </p:spPr>
      </p:pic>
      <p:pic>
        <p:nvPicPr>
          <p:cNvPr id="10" name="Imagen 9" descr="Icono&#10;&#10;Descripción generada automáticamente">
            <a:extLst>
              <a:ext uri="{FF2B5EF4-FFF2-40B4-BE49-F238E27FC236}">
                <a16:creationId xmlns:a16="http://schemas.microsoft.com/office/drawing/2014/main" id="{120EC8C9-E192-543B-41C9-9EE6E8E2567C}"/>
              </a:ext>
            </a:extLst>
          </p:cNvPr>
          <p:cNvPicPr>
            <a:picLocks noChangeAspect="1"/>
          </p:cNvPicPr>
          <p:nvPr/>
        </p:nvPicPr>
        <p:blipFill rotWithShape="1">
          <a:blip r:embed="rId9">
            <a:extLst>
              <a:ext uri="{28A0092B-C50C-407E-A947-70E740481C1C}">
                <a14:useLocalDpi xmlns:a14="http://schemas.microsoft.com/office/drawing/2010/main" val="0"/>
              </a:ext>
            </a:extLst>
          </a:blip>
          <a:srcRect l="1742" t="25327" r="75928" b="24553"/>
          <a:stretch/>
        </p:blipFill>
        <p:spPr>
          <a:xfrm>
            <a:off x="8292693" y="3830850"/>
            <a:ext cx="1129668" cy="1426196"/>
          </a:xfrm>
          <a:prstGeom prst="rect">
            <a:avLst/>
          </a:prstGeom>
        </p:spPr>
      </p:pic>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1668780" y="720241"/>
            <a:ext cx="6704820" cy="2848865"/>
          </a:xfrm>
        </p:spPr>
        <p:txBody>
          <a:bodyPr anchor="b"/>
          <a:lstStyle/>
          <a:p>
            <a:pPr>
              <a:lnSpc>
                <a:spcPct val="80000"/>
              </a:lnSpc>
            </a:pPr>
            <a:r>
              <a:rPr lang="en-US" sz="8800" b="1" dirty="0"/>
              <a:t>Online wardrobe app</a:t>
            </a:r>
            <a:br>
              <a:rPr lang="en-US" sz="8800" b="1" dirty="0"/>
            </a:br>
            <a:r>
              <a:rPr lang="en-US" sz="4000" dirty="0"/>
              <a:t>ELITE THREADS</a:t>
            </a:r>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p:txBody>
          <a:bodyPr>
            <a:noAutofit/>
          </a:bodyPr>
          <a:lstStyle/>
          <a:p>
            <a:r>
              <a:rPr lang="en-US" dirty="0"/>
              <a:t>JAVA PROJECT</a:t>
            </a:r>
          </a:p>
          <a:p>
            <a:r>
              <a:rPr lang="en-US"/>
              <a:t>ANGELINE </a:t>
            </a:r>
            <a:r>
              <a:rPr lang="en-US" dirty="0"/>
              <a:t>A</a:t>
            </a:r>
          </a:p>
          <a:p>
            <a:r>
              <a:rPr lang="en-US" dirty="0"/>
              <a:t>2348409</a:t>
            </a:r>
          </a:p>
        </p:txBody>
      </p:sp>
      <p:pic>
        <p:nvPicPr>
          <p:cNvPr id="15" name="Imagen 14" descr="Forma&#10;&#10;Descripción generada automáticamente">
            <a:extLst>
              <a:ext uri="{FF2B5EF4-FFF2-40B4-BE49-F238E27FC236}">
                <a16:creationId xmlns:a16="http://schemas.microsoft.com/office/drawing/2014/main" id="{2E0AF15B-946B-E61F-27E1-33F2B2A38248}"/>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202470" y="1179535"/>
            <a:ext cx="1097627" cy="544726"/>
          </a:xfrm>
          <a:prstGeom prst="rect">
            <a:avLst/>
          </a:prstGeom>
        </p:spPr>
      </p:pic>
      <p:pic>
        <p:nvPicPr>
          <p:cNvPr id="19" name="Imagen 18" descr="Logotipo&#10;&#10;Descripción generada automáticamente">
            <a:extLst>
              <a:ext uri="{FF2B5EF4-FFF2-40B4-BE49-F238E27FC236}">
                <a16:creationId xmlns:a16="http://schemas.microsoft.com/office/drawing/2014/main" id="{A6C64AD8-0DB0-2832-F1C1-35805C11EF38}"/>
              </a:ext>
            </a:extLst>
          </p:cNvPr>
          <p:cNvPicPr>
            <a:picLocks noChangeAspect="1"/>
          </p:cNvPicPr>
          <p:nvPr/>
        </p:nvPicPr>
        <p:blipFill rotWithShape="1">
          <a:blip r:embed="rId10">
            <a:extLst>
              <a:ext uri="{28A0092B-C50C-407E-A947-70E740481C1C}">
                <a14:useLocalDpi xmlns:a14="http://schemas.microsoft.com/office/drawing/2010/main" val="0"/>
              </a:ext>
            </a:extLst>
          </a:blip>
          <a:srcRect l="28151" t="7067" r="23582" b="7841"/>
          <a:stretch/>
        </p:blipFill>
        <p:spPr>
          <a:xfrm>
            <a:off x="-1262910" y="-1437473"/>
            <a:ext cx="2759858" cy="2736884"/>
          </a:xfrm>
          <a:prstGeom prst="rect">
            <a:avLst/>
          </a:prstGeom>
        </p:spPr>
      </p:pic>
      <p:pic>
        <p:nvPicPr>
          <p:cNvPr id="21" name="Imagen 20" descr="Imagen que contiene Forma&#10;&#10;Descripción generada automáticamente">
            <a:extLst>
              <a:ext uri="{FF2B5EF4-FFF2-40B4-BE49-F238E27FC236}">
                <a16:creationId xmlns:a16="http://schemas.microsoft.com/office/drawing/2014/main" id="{632DD628-04C5-CA87-E1EE-559AE69DA893}"/>
              </a:ext>
            </a:extLst>
          </p:cNvPr>
          <p:cNvPicPr>
            <a:picLocks noChangeAspect="1"/>
          </p:cNvPicPr>
          <p:nvPr/>
        </p:nvPicPr>
        <p:blipFill rotWithShape="1">
          <a:blip r:embed="rId11">
            <a:extLst>
              <a:ext uri="{28A0092B-C50C-407E-A947-70E740481C1C}">
                <a14:useLocalDpi xmlns:a14="http://schemas.microsoft.com/office/drawing/2010/main" val="0"/>
              </a:ext>
            </a:extLst>
          </a:blip>
          <a:srcRect l="26800" t="4583" r="22933" b="6607"/>
          <a:stretch/>
        </p:blipFill>
        <p:spPr>
          <a:xfrm>
            <a:off x="6651387" y="-1303255"/>
            <a:ext cx="1835802" cy="1824428"/>
          </a:xfrm>
          <a:prstGeom prst="rect">
            <a:avLst/>
          </a:prstGeom>
        </p:spPr>
      </p:pic>
      <p:pic>
        <p:nvPicPr>
          <p:cNvPr id="23" name="Imagen 22" descr="Imagen que contiene luz, lámpara&#10;&#10;Descripción generada automáticamente">
            <a:extLst>
              <a:ext uri="{FF2B5EF4-FFF2-40B4-BE49-F238E27FC236}">
                <a16:creationId xmlns:a16="http://schemas.microsoft.com/office/drawing/2014/main" id="{DD46D984-9223-3367-6904-B3BCA1FAFDC4}"/>
              </a:ext>
            </a:extLst>
          </p:cNvPr>
          <p:cNvPicPr>
            <a:picLocks noChangeAspect="1"/>
          </p:cNvPicPr>
          <p:nvPr/>
        </p:nvPicPr>
        <p:blipFill rotWithShape="1">
          <a:blip r:embed="rId12">
            <a:extLst>
              <a:ext uri="{28A0092B-C50C-407E-A947-70E740481C1C}">
                <a14:useLocalDpi xmlns:a14="http://schemas.microsoft.com/office/drawing/2010/main" val="0"/>
              </a:ext>
            </a:extLst>
          </a:blip>
          <a:srcRect l="24850" t="6158" r="23333" b="5607"/>
          <a:stretch/>
        </p:blipFill>
        <p:spPr>
          <a:xfrm>
            <a:off x="671495" y="1353532"/>
            <a:ext cx="471505" cy="451627"/>
          </a:xfrm>
          <a:prstGeom prst="rect">
            <a:avLst/>
          </a:prstGeom>
        </p:spPr>
      </p:pic>
      <p:pic>
        <p:nvPicPr>
          <p:cNvPr id="44" name="Imagen 43" descr="Icono&#10;&#10;Descripción generada automáticamente">
            <a:extLst>
              <a:ext uri="{FF2B5EF4-FFF2-40B4-BE49-F238E27FC236}">
                <a16:creationId xmlns:a16="http://schemas.microsoft.com/office/drawing/2014/main" id="{EEEBC7D9-ECC0-D71D-C3CB-0DE8581C005B}"/>
              </a:ext>
            </a:extLst>
          </p:cNvPr>
          <p:cNvPicPr>
            <a:picLocks noChangeAspect="1"/>
          </p:cNvPicPr>
          <p:nvPr/>
        </p:nvPicPr>
        <p:blipFill rotWithShape="1">
          <a:blip r:embed="rId13">
            <a:extLst>
              <a:ext uri="{28A0092B-C50C-407E-A947-70E740481C1C}">
                <a14:useLocalDpi xmlns:a14="http://schemas.microsoft.com/office/drawing/2010/main" val="0"/>
              </a:ext>
            </a:extLst>
          </a:blip>
          <a:srcRect l="4400" t="8232" r="2400" b="10923"/>
          <a:stretch/>
        </p:blipFill>
        <p:spPr>
          <a:xfrm>
            <a:off x="736095" y="4533677"/>
            <a:ext cx="1550866" cy="756713"/>
          </a:xfrm>
          <a:prstGeom prst="rect">
            <a:avLst/>
          </a:prstGeom>
        </p:spPr>
      </p:pic>
      <p:pic>
        <p:nvPicPr>
          <p:cNvPr id="54" name="Imagen 53" descr="Círculo&#10;&#10;Descripción generada automáticamente">
            <a:extLst>
              <a:ext uri="{FF2B5EF4-FFF2-40B4-BE49-F238E27FC236}">
                <a16:creationId xmlns:a16="http://schemas.microsoft.com/office/drawing/2014/main" id="{F11A0CF4-010E-A5AB-9200-827BEFFCAB79}"/>
              </a:ext>
            </a:extLst>
          </p:cNvPr>
          <p:cNvPicPr>
            <a:picLocks noChangeAspect="1"/>
          </p:cNvPicPr>
          <p:nvPr/>
        </p:nvPicPr>
        <p:blipFill rotWithShape="1">
          <a:blip r:embed="rId14">
            <a:extLst>
              <a:ext uri="{28A0092B-C50C-407E-A947-70E740481C1C}">
                <a14:useLocalDpi xmlns:a14="http://schemas.microsoft.com/office/drawing/2010/main" val="0"/>
              </a:ext>
            </a:extLst>
          </a:blip>
          <a:srcRect l="26300" t="6535" r="24866" b="6900"/>
          <a:stretch/>
        </p:blipFill>
        <p:spPr>
          <a:xfrm>
            <a:off x="6949405" y="3605748"/>
            <a:ext cx="801545" cy="799242"/>
          </a:xfrm>
          <a:prstGeom prst="rect">
            <a:avLst/>
          </a:prstGeom>
        </p:spPr>
      </p:pic>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14:presetBounceEnd="22000">
                                      <p:stCondLst>
                                        <p:cond delay="0"/>
                                      </p:stCondLst>
                                      <p:childTnLst>
                                        <p:animScale p14:bounceEnd="22000">
                                          <p:cBhvr>
                                            <p:cTn id="16" dur="6000" fill="hold"/>
                                            <p:tgtEl>
                                              <p:spTgt spid="27"/>
                                            </p:tgtEl>
                                          </p:cBhvr>
                                          <p:by x="105000" y="105000"/>
                                        </p:animScale>
                                      </p:childTnLst>
                                    </p:cTn>
                                  </p:par>
                                  <p:par>
                                    <p:cTn id="17" presetID="42" presetClass="path" presetSubtype="0" repeatCount="indefinite" accel="3636" autoRev="1" fill="hold" nodeType="withEffect" p14:presetBounceEnd="5091">
                                      <p:stCondLst>
                                        <p:cond delay="100"/>
                                      </p:stCondLst>
                                      <p:childTnLst>
                                        <p:animMotion origin="layout" path="M 1.38889E-6 0.00123 L 0.01337 0.03055 " pathEditMode="relative" rAng="0" ptsTypes="AA" p14:bounceEnd="5091">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8"/>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2.5E-6 0.00123 L 0.01337 0.03055 " pathEditMode="relative" rAng="0" ptsTypes="AA" p14:bounceEnd="5091">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14:presetBounceEnd="3500">
                                      <p:stCondLst>
                                        <p:cond delay="0"/>
                                      </p:stCondLst>
                                      <p:childTnLst>
                                        <p:animRot by="300000" p14:bounceEnd="35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14:presetBounceEnd="3500">
                                      <p:stCondLst>
                                        <p:cond delay="0"/>
                                      </p:stCondLst>
                                      <p:childTnLst>
                                        <p:animRot by="300000" p14:bounceEnd="35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14:presetBounceEnd="3500">
                                      <p:stCondLst>
                                        <p:cond delay="0"/>
                                      </p:stCondLst>
                                      <p:childTnLst>
                                        <p:animRot by="300000" p14:bounceEnd="35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stCondLst>
                                        <p:cond delay="0"/>
                                      </p:stCondLst>
                                      <p:childTnLst>
                                        <p:animScale>
                                          <p:cBhvr>
                                            <p:cTn id="16" dur="6000" fill="hold"/>
                                            <p:tgtEl>
                                              <p:spTgt spid="27"/>
                                            </p:tgtEl>
                                          </p:cBhvr>
                                          <p:by x="105000" y="105000"/>
                                        </p:animScale>
                                      </p:childTnLst>
                                    </p:cTn>
                                  </p:par>
                                  <p:par>
                                    <p:cTn id="17" presetID="42" presetClass="path" presetSubtype="0" repeatCount="indefinite" accel="3636" autoRev="1" fill="hold" nodeType="withEffect">
                                      <p:stCondLst>
                                        <p:cond delay="100"/>
                                      </p:stCondLst>
                                      <p:childTnLst>
                                        <p:animMotion origin="layout" path="M 1.38889E-6 0.00123 L 0.01337 0.03055 " pathEditMode="relative" rAng="0" ptsTypes="AA">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stCondLst>
                                        <p:cond delay="0"/>
                                      </p:stCondLst>
                                      <p:childTnLst>
                                        <p:animRot by="300000">
                                          <p:cBhvr>
                                            <p:cTn id="20" dur="3500" fill="hold"/>
                                            <p:tgtEl>
                                              <p:spTgt spid="8"/>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2.5E-6 0.00123 L 0.01337 0.03055 " pathEditMode="relative" rAng="0" ptsTypes="AA">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stCondLst>
                                        <p:cond delay="0"/>
                                      </p:stCondLst>
                                      <p:childTnLst>
                                        <p:animRot by="3000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stCondLst>
                                        <p:cond delay="0"/>
                                      </p:stCondLst>
                                      <p:childTnLst>
                                        <p:animRot by="3000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stCondLst>
                                        <p:cond delay="0"/>
                                      </p:stCondLst>
                                      <p:childTnLst>
                                        <p:animRot by="3000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stCondLst>
                                        <p:cond delay="0"/>
                                      </p:stCondLst>
                                      <p:childTnLst>
                                        <p:animRot by="3000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301109" y="1329055"/>
            <a:ext cx="3714511" cy="3614400"/>
          </a:xfrm>
        </p:spPr>
        <p:txBody>
          <a:bodyPr/>
          <a:lstStyle/>
          <a:p>
            <a:pPr marL="285750" indent="-285750">
              <a:buFont typeface="Arial" panose="020B0604020202020204" pitchFamily="34" charset="0"/>
              <a:buChar char="•"/>
            </a:pPr>
            <a:r>
              <a:rPr lang="en-US" b="1" dirty="0"/>
              <a:t>Explanation:</a:t>
            </a:r>
            <a:r>
              <a:rPr lang="en-US" dirty="0"/>
              <a:t> Encapsulation is the concept of bundling data (attributes) and methods (behavior) that operate on the data into a single unit called a class. It hides the internal state of an object from the outside world and only exposes the necessary functionality through methods.</a:t>
            </a:r>
          </a:p>
          <a:p>
            <a:pPr marL="285750" indent="-285750">
              <a:buFont typeface="Arial" panose="020B0604020202020204" pitchFamily="34" charset="0"/>
              <a:buChar char="•"/>
            </a:pPr>
            <a:r>
              <a:rPr lang="en-US" b="1" dirty="0"/>
              <a:t>Working in the Application: </a:t>
            </a:r>
            <a:r>
              <a:rPr lang="en-US" dirty="0"/>
              <a:t>In the shopping application, various classes such as Item, Category, User, etc., encapsulate their attributes (like name, price, username, etc.) and methods (like adding items to the cart, calculating total amount, etc.). This ensures data integrity and reduces the risk of unintended access or modification.</a:t>
            </a:r>
          </a:p>
        </p:txBody>
      </p:sp>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111467" y="200045"/>
            <a:ext cx="3950230" cy="912622"/>
          </a:xfrm>
        </p:spPr>
        <p:txBody>
          <a:bodyPr/>
          <a:lstStyle/>
          <a:p>
            <a:r>
              <a:rPr lang="en-US" dirty="0"/>
              <a:t>ENCAPSULATION</a:t>
            </a:r>
          </a:p>
        </p:txBody>
      </p:sp>
      <p:pic>
        <p:nvPicPr>
          <p:cNvPr id="16" name="Marcador de posición de imagen 15">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87" b="1287"/>
          <a:stretch/>
        </p:blipFill>
        <p:spPr>
          <a:xfrm rot="185466">
            <a:off x="5181490" y="680791"/>
            <a:ext cx="3001482" cy="3759733"/>
          </a:xfrm>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10328401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14:presetBounceEnd="22000">
                                      <p:stCondLst>
                                        <p:cond delay="0"/>
                                      </p:stCondLst>
                                      <p:childTnLst>
                                        <p:animScale p14:bounceEnd="22000">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stCondLst>
                                        <p:cond delay="0"/>
                                      </p:stCondLst>
                                      <p:childTnLst>
                                        <p:animScale>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Un dibujo de un animal&#10;&#10;Descripción generada automáticamente con confianza baja">
            <a:extLst>
              <a:ext uri="{FF2B5EF4-FFF2-40B4-BE49-F238E27FC236}">
                <a16:creationId xmlns:a16="http://schemas.microsoft.com/office/drawing/2014/main" id="{63DC36E3-154E-1F0D-CCAF-030FF511D50E}"/>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72" name="Imagen 71" descr="Forma&#10;&#10;Descripción generada automáticamente">
            <a:extLst>
              <a:ext uri="{FF2B5EF4-FFF2-40B4-BE49-F238E27FC236}">
                <a16:creationId xmlns:a16="http://schemas.microsoft.com/office/drawing/2014/main" id="{3D3F06A9-2AA4-32B2-18D6-EC759C465F6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2" name="Imagen 1" descr="Patrón de fondo&#10;&#10;Descripción generada automáticamente con confianza baja">
            <a:extLst>
              <a:ext uri="{FF2B5EF4-FFF2-40B4-BE49-F238E27FC236}">
                <a16:creationId xmlns:a16="http://schemas.microsoft.com/office/drawing/2014/main" id="{8408295E-0F8C-C683-086A-C13DE58AF3DA}"/>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6" name="Imagen 5" descr="Icono&#10;&#10;Descripción generada automáticamente">
            <a:extLst>
              <a:ext uri="{FF2B5EF4-FFF2-40B4-BE49-F238E27FC236}">
                <a16:creationId xmlns:a16="http://schemas.microsoft.com/office/drawing/2014/main" id="{6803C8BE-2987-9591-373F-53DB9C77691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7" name="Imagen 6" descr="Forma&#10;&#10;Descripción generada automáticamente">
            <a:extLst>
              <a:ext uri="{FF2B5EF4-FFF2-40B4-BE49-F238E27FC236}">
                <a16:creationId xmlns:a16="http://schemas.microsoft.com/office/drawing/2014/main" id="{FA1ADA1E-B25F-BC7A-3874-602B9AF3F5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14" name="Grupo 13">
            <a:extLst>
              <a:ext uri="{FF2B5EF4-FFF2-40B4-BE49-F238E27FC236}">
                <a16:creationId xmlns:a16="http://schemas.microsoft.com/office/drawing/2014/main" id="{0A3B4846-76CD-5C2C-F139-71D00647B0F7}"/>
              </a:ext>
            </a:extLst>
          </p:cNvPr>
          <p:cNvGrpSpPr/>
          <p:nvPr/>
        </p:nvGrpSpPr>
        <p:grpSpPr>
          <a:xfrm>
            <a:off x="536104" y="1189049"/>
            <a:ext cx="8072236" cy="2016370"/>
            <a:chOff x="399330" y="1154884"/>
            <a:chExt cx="8345784" cy="2084700"/>
          </a:xfrm>
        </p:grpSpPr>
        <p:sp>
          <p:nvSpPr>
            <p:cNvPr id="8" name="Rectángulo 7">
              <a:extLst>
                <a:ext uri="{FF2B5EF4-FFF2-40B4-BE49-F238E27FC236}">
                  <a16:creationId xmlns:a16="http://schemas.microsoft.com/office/drawing/2014/main" id="{FB920DE6-87C0-27B2-4DFE-4898DE6B8045}"/>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83FBA6AD-6BD1-2D86-A4BE-C402B86497DD}"/>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Elipse 9">
              <a:extLst>
                <a:ext uri="{FF2B5EF4-FFF2-40B4-BE49-F238E27FC236}">
                  <a16:creationId xmlns:a16="http://schemas.microsoft.com/office/drawing/2014/main" id="{3C683442-BDE9-2225-B4CB-D287A7374B9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686868A8-DB95-94F0-E532-C50CC216B64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A65B39F-1757-BBE4-E3C6-51478A9E4B2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8" name="Picture 17">
            <a:extLst>
              <a:ext uri="{FF2B5EF4-FFF2-40B4-BE49-F238E27FC236}">
                <a16:creationId xmlns:a16="http://schemas.microsoft.com/office/drawing/2014/main" id="{23AA5B85-14D8-0A1E-BF7D-C0C3190C7E81}"/>
              </a:ext>
            </a:extLst>
          </p:cNvPr>
          <p:cNvPicPr>
            <a:picLocks noChangeAspect="1"/>
          </p:cNvPicPr>
          <p:nvPr/>
        </p:nvPicPr>
        <p:blipFill>
          <a:blip r:embed="rId6"/>
          <a:stretch>
            <a:fillRect/>
          </a:stretch>
        </p:blipFill>
        <p:spPr>
          <a:xfrm>
            <a:off x="2142786" y="656958"/>
            <a:ext cx="4858428" cy="3829584"/>
          </a:xfrm>
          <a:prstGeom prst="rect">
            <a:avLst/>
          </a:prstGeom>
        </p:spPr>
      </p:pic>
    </p:spTree>
    <p:extLst>
      <p:ext uri="{BB962C8B-B14F-4D97-AF65-F5344CB8AC3E}">
        <p14:creationId xmlns:p14="http://schemas.microsoft.com/office/powerpoint/2010/main" val="5610202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301109" y="1329055"/>
            <a:ext cx="3714511" cy="3614400"/>
          </a:xfrm>
        </p:spPr>
        <p:txBody>
          <a:bodyPr/>
          <a:lstStyle/>
          <a:p>
            <a:pPr marL="285750" indent="-285750">
              <a:buFont typeface="Arial" panose="020B0604020202020204" pitchFamily="34" charset="0"/>
              <a:buChar char="•"/>
            </a:pPr>
            <a:r>
              <a:rPr lang="en-US" b="1" dirty="0"/>
              <a:t>Explanation:</a:t>
            </a:r>
            <a:r>
              <a:rPr lang="en-US" dirty="0"/>
              <a:t> Inheritance is a mechanism in which a new class (subclass) is derived from an existing class (superclass). The subclass inherits the attributes and methods of the superclass and can also have its own unique attributes and methods.</a:t>
            </a:r>
          </a:p>
          <a:p>
            <a:pPr marL="285750" indent="-285750">
              <a:buFont typeface="Arial" panose="020B0604020202020204" pitchFamily="34" charset="0"/>
              <a:buChar char="•"/>
            </a:pPr>
            <a:r>
              <a:rPr lang="en-US" b="1" dirty="0"/>
              <a:t>Working in the Application: </a:t>
            </a:r>
            <a:r>
              <a:rPr lang="en-US" dirty="0"/>
              <a:t>The application uses inheritance to create different types of wardrobes for men, women, and kids. For example, </a:t>
            </a:r>
            <a:r>
              <a:rPr lang="en-US" dirty="0" err="1"/>
              <a:t>MenWardrobe</a:t>
            </a:r>
            <a:r>
              <a:rPr lang="en-US" dirty="0"/>
              <a:t> and </a:t>
            </a:r>
            <a:r>
              <a:rPr lang="en-US" dirty="0" err="1"/>
              <a:t>WomenWardrobe</a:t>
            </a:r>
            <a:r>
              <a:rPr lang="en-US" dirty="0"/>
              <a:t> inherit from a common superclass Wardrobe, which contains common methods for browsing items. This promotes code reuse and helps in maintaining a consistent structure across different wardrobe types.</a:t>
            </a:r>
          </a:p>
        </p:txBody>
      </p:sp>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183249" y="220090"/>
            <a:ext cx="3950230" cy="912622"/>
          </a:xfrm>
        </p:spPr>
        <p:txBody>
          <a:bodyPr/>
          <a:lstStyle/>
          <a:p>
            <a:r>
              <a:rPr lang="en-US" dirty="0"/>
              <a:t>Inheritance</a:t>
            </a:r>
          </a:p>
        </p:txBody>
      </p:sp>
      <p:pic>
        <p:nvPicPr>
          <p:cNvPr id="16" name="Marcador de posición de imagen 15">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87" b="1287"/>
          <a:stretch/>
        </p:blipFill>
        <p:spPr>
          <a:xfrm rot="185466">
            <a:off x="5181490" y="680791"/>
            <a:ext cx="3001482" cy="3759733"/>
          </a:xfrm>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26520949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14:presetBounceEnd="22000">
                                      <p:stCondLst>
                                        <p:cond delay="0"/>
                                      </p:stCondLst>
                                      <p:childTnLst>
                                        <p:animScale p14:bounceEnd="22000">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stCondLst>
                                        <p:cond delay="0"/>
                                      </p:stCondLst>
                                      <p:childTnLst>
                                        <p:animScale>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Un dibujo de un animal&#10;&#10;Descripción generada automáticamente con confianza baja">
            <a:extLst>
              <a:ext uri="{FF2B5EF4-FFF2-40B4-BE49-F238E27FC236}">
                <a16:creationId xmlns:a16="http://schemas.microsoft.com/office/drawing/2014/main" id="{63DC36E3-154E-1F0D-CCAF-030FF511D50E}"/>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72" name="Imagen 71" descr="Forma&#10;&#10;Descripción generada automáticamente">
            <a:extLst>
              <a:ext uri="{FF2B5EF4-FFF2-40B4-BE49-F238E27FC236}">
                <a16:creationId xmlns:a16="http://schemas.microsoft.com/office/drawing/2014/main" id="{3D3F06A9-2AA4-32B2-18D6-EC759C465F6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2" name="Imagen 1" descr="Patrón de fondo&#10;&#10;Descripción generada automáticamente con confianza baja">
            <a:extLst>
              <a:ext uri="{FF2B5EF4-FFF2-40B4-BE49-F238E27FC236}">
                <a16:creationId xmlns:a16="http://schemas.microsoft.com/office/drawing/2014/main" id="{8408295E-0F8C-C683-086A-C13DE58AF3DA}"/>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6" name="Imagen 5" descr="Icono&#10;&#10;Descripción generada automáticamente">
            <a:extLst>
              <a:ext uri="{FF2B5EF4-FFF2-40B4-BE49-F238E27FC236}">
                <a16:creationId xmlns:a16="http://schemas.microsoft.com/office/drawing/2014/main" id="{6803C8BE-2987-9591-373F-53DB9C77691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7" name="Imagen 6" descr="Forma&#10;&#10;Descripción generada automáticamente">
            <a:extLst>
              <a:ext uri="{FF2B5EF4-FFF2-40B4-BE49-F238E27FC236}">
                <a16:creationId xmlns:a16="http://schemas.microsoft.com/office/drawing/2014/main" id="{FA1ADA1E-B25F-BC7A-3874-602B9AF3F5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14" name="Grupo 13">
            <a:extLst>
              <a:ext uri="{FF2B5EF4-FFF2-40B4-BE49-F238E27FC236}">
                <a16:creationId xmlns:a16="http://schemas.microsoft.com/office/drawing/2014/main" id="{0A3B4846-76CD-5C2C-F139-71D00647B0F7}"/>
              </a:ext>
            </a:extLst>
          </p:cNvPr>
          <p:cNvGrpSpPr/>
          <p:nvPr/>
        </p:nvGrpSpPr>
        <p:grpSpPr>
          <a:xfrm>
            <a:off x="536104" y="1189049"/>
            <a:ext cx="8072236" cy="2016370"/>
            <a:chOff x="399330" y="1154884"/>
            <a:chExt cx="8345784" cy="2084700"/>
          </a:xfrm>
        </p:grpSpPr>
        <p:sp>
          <p:nvSpPr>
            <p:cNvPr id="8" name="Rectángulo 7">
              <a:extLst>
                <a:ext uri="{FF2B5EF4-FFF2-40B4-BE49-F238E27FC236}">
                  <a16:creationId xmlns:a16="http://schemas.microsoft.com/office/drawing/2014/main" id="{FB920DE6-87C0-27B2-4DFE-4898DE6B8045}"/>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83FBA6AD-6BD1-2D86-A4BE-C402B86497DD}"/>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Elipse 9">
              <a:extLst>
                <a:ext uri="{FF2B5EF4-FFF2-40B4-BE49-F238E27FC236}">
                  <a16:creationId xmlns:a16="http://schemas.microsoft.com/office/drawing/2014/main" id="{3C683442-BDE9-2225-B4CB-D287A7374B9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686868A8-DB95-94F0-E532-C50CC216B64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A65B39F-1757-BBE4-E3C6-51478A9E4B2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4" name="Picture 3">
            <a:extLst>
              <a:ext uri="{FF2B5EF4-FFF2-40B4-BE49-F238E27FC236}">
                <a16:creationId xmlns:a16="http://schemas.microsoft.com/office/drawing/2014/main" id="{FD41796D-8FF0-23A2-91AB-62D23EF555CD}"/>
              </a:ext>
            </a:extLst>
          </p:cNvPr>
          <p:cNvPicPr>
            <a:picLocks noChangeAspect="1"/>
          </p:cNvPicPr>
          <p:nvPr/>
        </p:nvPicPr>
        <p:blipFill>
          <a:blip r:embed="rId6"/>
          <a:stretch>
            <a:fillRect/>
          </a:stretch>
        </p:blipFill>
        <p:spPr>
          <a:xfrm>
            <a:off x="1733154" y="1095169"/>
            <a:ext cx="5677692" cy="2953162"/>
          </a:xfrm>
          <a:prstGeom prst="rect">
            <a:avLst/>
          </a:prstGeom>
        </p:spPr>
      </p:pic>
    </p:spTree>
    <p:extLst>
      <p:ext uri="{BB962C8B-B14F-4D97-AF65-F5344CB8AC3E}">
        <p14:creationId xmlns:p14="http://schemas.microsoft.com/office/powerpoint/2010/main" val="14331115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301109" y="1329055"/>
            <a:ext cx="3714511" cy="3614400"/>
          </a:xfrm>
        </p:spPr>
        <p:txBody>
          <a:bodyPr/>
          <a:lstStyle/>
          <a:p>
            <a:pPr marL="285750" indent="-285750">
              <a:buFont typeface="Arial" panose="020B0604020202020204" pitchFamily="34" charset="0"/>
              <a:buChar char="•"/>
            </a:pPr>
            <a:r>
              <a:rPr lang="en-US" b="1" dirty="0"/>
              <a:t>Explanation:</a:t>
            </a:r>
            <a:r>
              <a:rPr lang="en-US" dirty="0"/>
              <a:t> Polymorphism allows objects of different classes to be treated as objects of a common superclass. It enables methods to behave differently based on the object they are called on, leading to flexibility and extensibility in the code.</a:t>
            </a:r>
          </a:p>
          <a:p>
            <a:pPr marL="285750" indent="-285750">
              <a:buFont typeface="Arial" panose="020B0604020202020204" pitchFamily="34" charset="0"/>
              <a:buChar char="•"/>
            </a:pPr>
            <a:r>
              <a:rPr lang="en-US" b="1" dirty="0"/>
              <a:t>Working in the Application: </a:t>
            </a:r>
            <a:r>
              <a:rPr lang="en-US" dirty="0"/>
              <a:t>Polymorphism is demonstrated when different categories of items (men's clothing, women's clothing, etc.) are added to the shopping cart using a common method </a:t>
            </a:r>
            <a:r>
              <a:rPr lang="en-US" dirty="0" err="1"/>
              <a:t>addToCart</a:t>
            </a:r>
            <a:r>
              <a:rPr lang="en-US" dirty="0"/>
              <a:t>() from the </a:t>
            </a:r>
            <a:r>
              <a:rPr lang="en-US" dirty="0" err="1"/>
              <a:t>ShoppingCart</a:t>
            </a:r>
            <a:r>
              <a:rPr lang="en-US" dirty="0"/>
              <a:t> class. The specific behavior of adding an item is determined at runtime based on the type of item being added.</a:t>
            </a:r>
          </a:p>
        </p:txBody>
      </p:sp>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88602" y="257642"/>
            <a:ext cx="3950230" cy="912622"/>
          </a:xfrm>
        </p:spPr>
        <p:txBody>
          <a:bodyPr/>
          <a:lstStyle/>
          <a:p>
            <a:r>
              <a:rPr lang="en-US" dirty="0" err="1"/>
              <a:t>PolYMORPHISM</a:t>
            </a:r>
            <a:endParaRPr lang="en-US" dirty="0"/>
          </a:p>
        </p:txBody>
      </p:sp>
      <p:pic>
        <p:nvPicPr>
          <p:cNvPr id="16" name="Marcador de posición de imagen 15">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87" b="1287"/>
          <a:stretch/>
        </p:blipFill>
        <p:spPr>
          <a:xfrm rot="185466">
            <a:off x="5181490" y="680791"/>
            <a:ext cx="3001482" cy="3759733"/>
          </a:xfrm>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01033623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14:presetBounceEnd="22000">
                                      <p:stCondLst>
                                        <p:cond delay="0"/>
                                      </p:stCondLst>
                                      <p:childTnLst>
                                        <p:animScale p14:bounceEnd="22000">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stCondLst>
                                        <p:cond delay="0"/>
                                      </p:stCondLst>
                                      <p:childTnLst>
                                        <p:animScale>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Un dibujo de un animal&#10;&#10;Descripción generada automáticamente con confianza baja">
            <a:extLst>
              <a:ext uri="{FF2B5EF4-FFF2-40B4-BE49-F238E27FC236}">
                <a16:creationId xmlns:a16="http://schemas.microsoft.com/office/drawing/2014/main" id="{63DC36E3-154E-1F0D-CCAF-030FF511D50E}"/>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72" name="Imagen 71" descr="Forma&#10;&#10;Descripción generada automáticamente">
            <a:extLst>
              <a:ext uri="{FF2B5EF4-FFF2-40B4-BE49-F238E27FC236}">
                <a16:creationId xmlns:a16="http://schemas.microsoft.com/office/drawing/2014/main" id="{3D3F06A9-2AA4-32B2-18D6-EC759C465F6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2" name="Imagen 1" descr="Patrón de fondo&#10;&#10;Descripción generada automáticamente con confianza baja">
            <a:extLst>
              <a:ext uri="{FF2B5EF4-FFF2-40B4-BE49-F238E27FC236}">
                <a16:creationId xmlns:a16="http://schemas.microsoft.com/office/drawing/2014/main" id="{8408295E-0F8C-C683-086A-C13DE58AF3DA}"/>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6" name="Imagen 5" descr="Icono&#10;&#10;Descripción generada automáticamente">
            <a:extLst>
              <a:ext uri="{FF2B5EF4-FFF2-40B4-BE49-F238E27FC236}">
                <a16:creationId xmlns:a16="http://schemas.microsoft.com/office/drawing/2014/main" id="{6803C8BE-2987-9591-373F-53DB9C77691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7" name="Imagen 6" descr="Forma&#10;&#10;Descripción generada automáticamente">
            <a:extLst>
              <a:ext uri="{FF2B5EF4-FFF2-40B4-BE49-F238E27FC236}">
                <a16:creationId xmlns:a16="http://schemas.microsoft.com/office/drawing/2014/main" id="{FA1ADA1E-B25F-BC7A-3874-602B9AF3F5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14" name="Grupo 13">
            <a:extLst>
              <a:ext uri="{FF2B5EF4-FFF2-40B4-BE49-F238E27FC236}">
                <a16:creationId xmlns:a16="http://schemas.microsoft.com/office/drawing/2014/main" id="{0A3B4846-76CD-5C2C-F139-71D00647B0F7}"/>
              </a:ext>
            </a:extLst>
          </p:cNvPr>
          <p:cNvGrpSpPr/>
          <p:nvPr/>
        </p:nvGrpSpPr>
        <p:grpSpPr>
          <a:xfrm>
            <a:off x="536104" y="1189049"/>
            <a:ext cx="8072236" cy="2016370"/>
            <a:chOff x="399330" y="1154884"/>
            <a:chExt cx="8345784" cy="2084700"/>
          </a:xfrm>
        </p:grpSpPr>
        <p:sp>
          <p:nvSpPr>
            <p:cNvPr id="8" name="Rectángulo 7">
              <a:extLst>
                <a:ext uri="{FF2B5EF4-FFF2-40B4-BE49-F238E27FC236}">
                  <a16:creationId xmlns:a16="http://schemas.microsoft.com/office/drawing/2014/main" id="{FB920DE6-87C0-27B2-4DFE-4898DE6B8045}"/>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83FBA6AD-6BD1-2D86-A4BE-C402B86497DD}"/>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Elipse 9">
              <a:extLst>
                <a:ext uri="{FF2B5EF4-FFF2-40B4-BE49-F238E27FC236}">
                  <a16:creationId xmlns:a16="http://schemas.microsoft.com/office/drawing/2014/main" id="{3C683442-BDE9-2225-B4CB-D287A7374B9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686868A8-DB95-94F0-E532-C50CC216B64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A65B39F-1757-BBE4-E3C6-51478A9E4B2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Picture 4">
            <a:extLst>
              <a:ext uri="{FF2B5EF4-FFF2-40B4-BE49-F238E27FC236}">
                <a16:creationId xmlns:a16="http://schemas.microsoft.com/office/drawing/2014/main" id="{8AB32A4B-7A36-9152-7938-42AEF0DD7D06}"/>
              </a:ext>
            </a:extLst>
          </p:cNvPr>
          <p:cNvPicPr>
            <a:picLocks noChangeAspect="1"/>
          </p:cNvPicPr>
          <p:nvPr/>
        </p:nvPicPr>
        <p:blipFill>
          <a:blip r:embed="rId6"/>
          <a:stretch>
            <a:fillRect/>
          </a:stretch>
        </p:blipFill>
        <p:spPr>
          <a:xfrm>
            <a:off x="2694695" y="147405"/>
            <a:ext cx="4119682" cy="4758047"/>
          </a:xfrm>
          <a:prstGeom prst="rect">
            <a:avLst/>
          </a:prstGeom>
        </p:spPr>
      </p:pic>
    </p:spTree>
    <p:extLst>
      <p:ext uri="{BB962C8B-B14F-4D97-AF65-F5344CB8AC3E}">
        <p14:creationId xmlns:p14="http://schemas.microsoft.com/office/powerpoint/2010/main" val="5997098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301109" y="1329055"/>
            <a:ext cx="3714511" cy="3614400"/>
          </a:xfrm>
        </p:spPr>
        <p:txBody>
          <a:bodyPr/>
          <a:lstStyle/>
          <a:p>
            <a:pPr marL="285750" indent="-285750">
              <a:buFont typeface="Arial" panose="020B0604020202020204" pitchFamily="34" charset="0"/>
              <a:buChar char="•"/>
            </a:pPr>
            <a:r>
              <a:rPr lang="en-US" b="1" dirty="0"/>
              <a:t>Explanation:</a:t>
            </a:r>
            <a:r>
              <a:rPr lang="en-US" dirty="0"/>
              <a:t> Abstraction involves hiding complex implementation details and exposing only the essential features of an object. It allows programmers to focus on what an object does rather than how it does it.</a:t>
            </a:r>
          </a:p>
          <a:p>
            <a:pPr marL="285750" indent="-285750">
              <a:buFont typeface="Arial" panose="020B0604020202020204" pitchFamily="34" charset="0"/>
              <a:buChar char="•"/>
            </a:pPr>
            <a:r>
              <a:rPr lang="en-US" b="1" dirty="0"/>
              <a:t>Working in the Application: </a:t>
            </a:r>
            <a:r>
              <a:rPr lang="en-US" dirty="0"/>
              <a:t>The application abstracts away the internal implementation of shopping cart operations, such as adding items, calculating total amounts, and generating invoices. Users interact with high-level methods and interfaces without needing to understand the underlying complexities.</a:t>
            </a:r>
          </a:p>
        </p:txBody>
      </p:sp>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88602" y="257642"/>
            <a:ext cx="3950230" cy="912622"/>
          </a:xfrm>
        </p:spPr>
        <p:txBody>
          <a:bodyPr/>
          <a:lstStyle/>
          <a:p>
            <a:r>
              <a:rPr lang="en-US" dirty="0"/>
              <a:t>abstraction</a:t>
            </a:r>
          </a:p>
        </p:txBody>
      </p:sp>
      <p:pic>
        <p:nvPicPr>
          <p:cNvPr id="16" name="Marcador de posición de imagen 15">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87" b="1287"/>
          <a:stretch/>
        </p:blipFill>
        <p:spPr>
          <a:xfrm rot="185466">
            <a:off x="5181490" y="680791"/>
            <a:ext cx="3001482" cy="3759733"/>
          </a:xfrm>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12884661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14:presetBounceEnd="22000">
                                      <p:stCondLst>
                                        <p:cond delay="0"/>
                                      </p:stCondLst>
                                      <p:childTnLst>
                                        <p:animScale p14:bounceEnd="22000">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stCondLst>
                                        <p:cond delay="0"/>
                                      </p:stCondLst>
                                      <p:childTnLst>
                                        <p:animScale>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Un dibujo de un animal&#10;&#10;Descripción generada automáticamente con confianza baja">
            <a:extLst>
              <a:ext uri="{FF2B5EF4-FFF2-40B4-BE49-F238E27FC236}">
                <a16:creationId xmlns:a16="http://schemas.microsoft.com/office/drawing/2014/main" id="{63DC36E3-154E-1F0D-CCAF-030FF511D50E}"/>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72" name="Imagen 71" descr="Forma&#10;&#10;Descripción generada automáticamente">
            <a:extLst>
              <a:ext uri="{FF2B5EF4-FFF2-40B4-BE49-F238E27FC236}">
                <a16:creationId xmlns:a16="http://schemas.microsoft.com/office/drawing/2014/main" id="{3D3F06A9-2AA4-32B2-18D6-EC759C465F6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2" name="Imagen 1" descr="Patrón de fondo&#10;&#10;Descripción generada automáticamente con confianza baja">
            <a:extLst>
              <a:ext uri="{FF2B5EF4-FFF2-40B4-BE49-F238E27FC236}">
                <a16:creationId xmlns:a16="http://schemas.microsoft.com/office/drawing/2014/main" id="{8408295E-0F8C-C683-086A-C13DE58AF3DA}"/>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6" name="Imagen 5" descr="Icono&#10;&#10;Descripción generada automáticamente">
            <a:extLst>
              <a:ext uri="{FF2B5EF4-FFF2-40B4-BE49-F238E27FC236}">
                <a16:creationId xmlns:a16="http://schemas.microsoft.com/office/drawing/2014/main" id="{6803C8BE-2987-9591-373F-53DB9C77691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7" name="Imagen 6" descr="Forma&#10;&#10;Descripción generada automáticamente">
            <a:extLst>
              <a:ext uri="{FF2B5EF4-FFF2-40B4-BE49-F238E27FC236}">
                <a16:creationId xmlns:a16="http://schemas.microsoft.com/office/drawing/2014/main" id="{FA1ADA1E-B25F-BC7A-3874-602B9AF3F5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14" name="Grupo 13">
            <a:extLst>
              <a:ext uri="{FF2B5EF4-FFF2-40B4-BE49-F238E27FC236}">
                <a16:creationId xmlns:a16="http://schemas.microsoft.com/office/drawing/2014/main" id="{0A3B4846-76CD-5C2C-F139-71D00647B0F7}"/>
              </a:ext>
            </a:extLst>
          </p:cNvPr>
          <p:cNvGrpSpPr/>
          <p:nvPr/>
        </p:nvGrpSpPr>
        <p:grpSpPr>
          <a:xfrm>
            <a:off x="536104" y="1189049"/>
            <a:ext cx="8072236" cy="2016370"/>
            <a:chOff x="399330" y="1154884"/>
            <a:chExt cx="8345784" cy="2084700"/>
          </a:xfrm>
        </p:grpSpPr>
        <p:sp>
          <p:nvSpPr>
            <p:cNvPr id="8" name="Rectángulo 7">
              <a:extLst>
                <a:ext uri="{FF2B5EF4-FFF2-40B4-BE49-F238E27FC236}">
                  <a16:creationId xmlns:a16="http://schemas.microsoft.com/office/drawing/2014/main" id="{FB920DE6-87C0-27B2-4DFE-4898DE6B8045}"/>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83FBA6AD-6BD1-2D86-A4BE-C402B86497DD}"/>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Elipse 9">
              <a:extLst>
                <a:ext uri="{FF2B5EF4-FFF2-40B4-BE49-F238E27FC236}">
                  <a16:creationId xmlns:a16="http://schemas.microsoft.com/office/drawing/2014/main" id="{3C683442-BDE9-2225-B4CB-D287A7374B9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686868A8-DB95-94F0-E532-C50CC216B64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A65B39F-1757-BBE4-E3C6-51478A9E4B2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4" name="Picture 3">
            <a:extLst>
              <a:ext uri="{FF2B5EF4-FFF2-40B4-BE49-F238E27FC236}">
                <a16:creationId xmlns:a16="http://schemas.microsoft.com/office/drawing/2014/main" id="{CC8EC1AE-56D5-01B2-10E8-2BCCC17F55C8}"/>
              </a:ext>
            </a:extLst>
          </p:cNvPr>
          <p:cNvPicPr>
            <a:picLocks noChangeAspect="1"/>
          </p:cNvPicPr>
          <p:nvPr/>
        </p:nvPicPr>
        <p:blipFill>
          <a:blip r:embed="rId6"/>
          <a:stretch>
            <a:fillRect/>
          </a:stretch>
        </p:blipFill>
        <p:spPr>
          <a:xfrm>
            <a:off x="1318758" y="656958"/>
            <a:ext cx="6506483" cy="3829584"/>
          </a:xfrm>
          <a:prstGeom prst="rect">
            <a:avLst/>
          </a:prstGeom>
        </p:spPr>
      </p:pic>
    </p:spTree>
    <p:extLst>
      <p:ext uri="{BB962C8B-B14F-4D97-AF65-F5344CB8AC3E}">
        <p14:creationId xmlns:p14="http://schemas.microsoft.com/office/powerpoint/2010/main" val="22983779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301109" y="1329055"/>
            <a:ext cx="3714511" cy="3614400"/>
          </a:xfrm>
        </p:spPr>
        <p:txBody>
          <a:bodyPr/>
          <a:lstStyle/>
          <a:p>
            <a:pPr marL="285750" indent="-285750">
              <a:buFont typeface="Arial" panose="020B0604020202020204" pitchFamily="34" charset="0"/>
              <a:buChar char="•"/>
            </a:pPr>
            <a:r>
              <a:rPr lang="en-US" b="1" dirty="0"/>
              <a:t>Explanation:</a:t>
            </a:r>
            <a:r>
              <a:rPr lang="en-US" dirty="0"/>
              <a:t> Interfaces define a contract for classes to implement, specifying a set of methods that must be implemented by any class that implements the interface. This promotes loose coupling and allows classes to work with objects of different types through a common interface.</a:t>
            </a:r>
          </a:p>
          <a:p>
            <a:pPr marL="285750" indent="-285750">
              <a:buFont typeface="Arial" panose="020B0604020202020204" pitchFamily="34" charset="0"/>
              <a:buChar char="•"/>
            </a:pPr>
            <a:r>
              <a:rPr lang="en-US" b="1" dirty="0"/>
              <a:t>Working in the Application: </a:t>
            </a:r>
            <a:r>
              <a:rPr lang="en-US" dirty="0"/>
              <a:t>Interfaces like </a:t>
            </a:r>
            <a:r>
              <a:rPr lang="en-US" dirty="0" err="1"/>
              <a:t>AccountManagement</a:t>
            </a:r>
            <a:r>
              <a:rPr lang="en-US" dirty="0"/>
              <a:t> define methods for user authentication (</a:t>
            </a:r>
            <a:r>
              <a:rPr lang="en-US" dirty="0" err="1"/>
              <a:t>signUp</a:t>
            </a:r>
            <a:r>
              <a:rPr lang="en-US" dirty="0"/>
              <a:t>() and login()). Various classes such as </a:t>
            </a:r>
            <a:r>
              <a:rPr lang="en-US" dirty="0" err="1"/>
              <a:t>ShoppingApp</a:t>
            </a:r>
            <a:r>
              <a:rPr lang="en-US" dirty="0"/>
              <a:t> implement this interface, providing their own implementations of these methods. This allows for flexibility in authentication mechanisms and promotes code modularization.</a:t>
            </a:r>
          </a:p>
        </p:txBody>
      </p:sp>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241242" y="257642"/>
            <a:ext cx="3950230" cy="912622"/>
          </a:xfrm>
        </p:spPr>
        <p:txBody>
          <a:bodyPr/>
          <a:lstStyle/>
          <a:p>
            <a:r>
              <a:rPr lang="en-US" dirty="0"/>
              <a:t>interface</a:t>
            </a:r>
          </a:p>
        </p:txBody>
      </p:sp>
      <p:pic>
        <p:nvPicPr>
          <p:cNvPr id="16" name="Marcador de posición de imagen 15">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87" b="1287"/>
          <a:stretch/>
        </p:blipFill>
        <p:spPr>
          <a:xfrm rot="185466">
            <a:off x="5181490" y="680791"/>
            <a:ext cx="3001482" cy="3759733"/>
          </a:xfrm>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18246467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14:presetBounceEnd="22000">
                                      <p:stCondLst>
                                        <p:cond delay="0"/>
                                      </p:stCondLst>
                                      <p:childTnLst>
                                        <p:animScale p14:bounceEnd="22000">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stCondLst>
                                        <p:cond delay="0"/>
                                      </p:stCondLst>
                                      <p:childTnLst>
                                        <p:animScale>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Un dibujo de un animal&#10;&#10;Descripción generada automáticamente con confianza baja">
            <a:extLst>
              <a:ext uri="{FF2B5EF4-FFF2-40B4-BE49-F238E27FC236}">
                <a16:creationId xmlns:a16="http://schemas.microsoft.com/office/drawing/2014/main" id="{63DC36E3-154E-1F0D-CCAF-030FF511D50E}"/>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72" name="Imagen 71" descr="Forma&#10;&#10;Descripción generada automáticamente">
            <a:extLst>
              <a:ext uri="{FF2B5EF4-FFF2-40B4-BE49-F238E27FC236}">
                <a16:creationId xmlns:a16="http://schemas.microsoft.com/office/drawing/2014/main" id="{3D3F06A9-2AA4-32B2-18D6-EC759C465F6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2" name="Imagen 1" descr="Patrón de fondo&#10;&#10;Descripción generada automáticamente con confianza baja">
            <a:extLst>
              <a:ext uri="{FF2B5EF4-FFF2-40B4-BE49-F238E27FC236}">
                <a16:creationId xmlns:a16="http://schemas.microsoft.com/office/drawing/2014/main" id="{8408295E-0F8C-C683-086A-C13DE58AF3DA}"/>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6" name="Imagen 5" descr="Icono&#10;&#10;Descripción generada automáticamente">
            <a:extLst>
              <a:ext uri="{FF2B5EF4-FFF2-40B4-BE49-F238E27FC236}">
                <a16:creationId xmlns:a16="http://schemas.microsoft.com/office/drawing/2014/main" id="{6803C8BE-2987-9591-373F-53DB9C77691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7" name="Imagen 6" descr="Forma&#10;&#10;Descripción generada automáticamente">
            <a:extLst>
              <a:ext uri="{FF2B5EF4-FFF2-40B4-BE49-F238E27FC236}">
                <a16:creationId xmlns:a16="http://schemas.microsoft.com/office/drawing/2014/main" id="{FA1ADA1E-B25F-BC7A-3874-602B9AF3F5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14" name="Grupo 13">
            <a:extLst>
              <a:ext uri="{FF2B5EF4-FFF2-40B4-BE49-F238E27FC236}">
                <a16:creationId xmlns:a16="http://schemas.microsoft.com/office/drawing/2014/main" id="{0A3B4846-76CD-5C2C-F139-71D00647B0F7}"/>
              </a:ext>
            </a:extLst>
          </p:cNvPr>
          <p:cNvGrpSpPr/>
          <p:nvPr/>
        </p:nvGrpSpPr>
        <p:grpSpPr>
          <a:xfrm>
            <a:off x="536104" y="1189049"/>
            <a:ext cx="8072236" cy="2016370"/>
            <a:chOff x="399330" y="1154884"/>
            <a:chExt cx="8345784" cy="2084700"/>
          </a:xfrm>
        </p:grpSpPr>
        <p:sp>
          <p:nvSpPr>
            <p:cNvPr id="8" name="Rectángulo 7">
              <a:extLst>
                <a:ext uri="{FF2B5EF4-FFF2-40B4-BE49-F238E27FC236}">
                  <a16:creationId xmlns:a16="http://schemas.microsoft.com/office/drawing/2014/main" id="{FB920DE6-87C0-27B2-4DFE-4898DE6B8045}"/>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83FBA6AD-6BD1-2D86-A4BE-C402B86497DD}"/>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Elipse 9">
              <a:extLst>
                <a:ext uri="{FF2B5EF4-FFF2-40B4-BE49-F238E27FC236}">
                  <a16:creationId xmlns:a16="http://schemas.microsoft.com/office/drawing/2014/main" id="{3C683442-BDE9-2225-B4CB-D287A7374B9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686868A8-DB95-94F0-E532-C50CC216B64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A65B39F-1757-BBE4-E3C6-51478A9E4B2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Picture 4">
            <a:extLst>
              <a:ext uri="{FF2B5EF4-FFF2-40B4-BE49-F238E27FC236}">
                <a16:creationId xmlns:a16="http://schemas.microsoft.com/office/drawing/2014/main" id="{5B79BC13-8641-A6A4-A8E0-BB8426CE0BCA}"/>
              </a:ext>
            </a:extLst>
          </p:cNvPr>
          <p:cNvPicPr>
            <a:picLocks noChangeAspect="1"/>
          </p:cNvPicPr>
          <p:nvPr/>
        </p:nvPicPr>
        <p:blipFill>
          <a:blip r:embed="rId6"/>
          <a:stretch>
            <a:fillRect/>
          </a:stretch>
        </p:blipFill>
        <p:spPr>
          <a:xfrm>
            <a:off x="1375916" y="642668"/>
            <a:ext cx="6392167" cy="3858163"/>
          </a:xfrm>
          <a:prstGeom prst="rect">
            <a:avLst/>
          </a:prstGeom>
        </p:spPr>
      </p:pic>
    </p:spTree>
    <p:extLst>
      <p:ext uri="{BB962C8B-B14F-4D97-AF65-F5344CB8AC3E}">
        <p14:creationId xmlns:p14="http://schemas.microsoft.com/office/powerpoint/2010/main" val="31749849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ctrTitle"/>
          </p:nvPr>
        </p:nvSpPr>
        <p:spPr/>
        <p:txBody>
          <a:bodyPr>
            <a:noAutofit/>
          </a:bodyPr>
          <a:lstStyle/>
          <a:p>
            <a:r>
              <a:rPr lang="en-US" dirty="0"/>
              <a:t>TABLE OF CONTENTS</a:t>
            </a:r>
          </a:p>
        </p:txBody>
      </p:sp>
      <p:sp>
        <p:nvSpPr>
          <p:cNvPr id="23" name="Marcador de texto 22">
            <a:extLst>
              <a:ext uri="{FF2B5EF4-FFF2-40B4-BE49-F238E27FC236}">
                <a16:creationId xmlns:a16="http://schemas.microsoft.com/office/drawing/2014/main" id="{5C387135-7A72-C821-8A8B-6CF7ECC5CC35}"/>
              </a:ext>
            </a:extLst>
          </p:cNvPr>
          <p:cNvSpPr>
            <a:spLocks noGrp="1"/>
          </p:cNvSpPr>
          <p:nvPr>
            <p:ph type="body" idx="1"/>
          </p:nvPr>
        </p:nvSpPr>
        <p:spPr/>
        <p:txBody>
          <a:bodyPr/>
          <a:lstStyle/>
          <a:p>
            <a:r>
              <a:rPr lang="en-US" dirty="0"/>
              <a:t>PACKAGES, FILES AND THEIR CONNECTION</a:t>
            </a:r>
          </a:p>
        </p:txBody>
      </p:sp>
      <p:sp>
        <p:nvSpPr>
          <p:cNvPr id="24" name="Marcador de texto 23">
            <a:extLst>
              <a:ext uri="{FF2B5EF4-FFF2-40B4-BE49-F238E27FC236}">
                <a16:creationId xmlns:a16="http://schemas.microsoft.com/office/drawing/2014/main" id="{D5E26916-7F3B-BEAB-0511-C65D3D2F3009}"/>
              </a:ext>
            </a:extLst>
          </p:cNvPr>
          <p:cNvSpPr>
            <a:spLocks noGrp="1"/>
          </p:cNvSpPr>
          <p:nvPr>
            <p:ph type="body" idx="13"/>
          </p:nvPr>
        </p:nvSpPr>
        <p:spPr/>
        <p:txBody>
          <a:bodyPr/>
          <a:lstStyle/>
          <a:p>
            <a:r>
              <a:rPr lang="en-US" dirty="0"/>
              <a:t>01</a:t>
            </a:r>
          </a:p>
        </p:txBody>
      </p:sp>
      <p:sp>
        <p:nvSpPr>
          <p:cNvPr id="25" name="Marcador de texto 24">
            <a:extLst>
              <a:ext uri="{FF2B5EF4-FFF2-40B4-BE49-F238E27FC236}">
                <a16:creationId xmlns:a16="http://schemas.microsoft.com/office/drawing/2014/main" id="{0A6B2A40-59D6-3D0F-7E54-18650D8F85C9}"/>
              </a:ext>
            </a:extLst>
          </p:cNvPr>
          <p:cNvSpPr>
            <a:spLocks noGrp="1"/>
          </p:cNvSpPr>
          <p:nvPr>
            <p:ph type="body" idx="14"/>
          </p:nvPr>
        </p:nvSpPr>
        <p:spPr/>
        <p:txBody>
          <a:bodyPr/>
          <a:lstStyle/>
          <a:p>
            <a:r>
              <a:rPr lang="en-US" dirty="0"/>
              <a:t>INTRODUCTION</a:t>
            </a:r>
          </a:p>
        </p:txBody>
      </p:sp>
      <p:sp>
        <p:nvSpPr>
          <p:cNvPr id="35" name="Marcador de texto 34">
            <a:extLst>
              <a:ext uri="{FF2B5EF4-FFF2-40B4-BE49-F238E27FC236}">
                <a16:creationId xmlns:a16="http://schemas.microsoft.com/office/drawing/2014/main" id="{0A249FD0-987A-EC9C-AC8C-005ABF049CB1}"/>
              </a:ext>
            </a:extLst>
          </p:cNvPr>
          <p:cNvSpPr>
            <a:spLocks noGrp="1"/>
          </p:cNvSpPr>
          <p:nvPr>
            <p:ph type="body" idx="21"/>
          </p:nvPr>
        </p:nvSpPr>
        <p:spPr/>
        <p:txBody>
          <a:bodyPr/>
          <a:lstStyle/>
          <a:p>
            <a:r>
              <a:rPr lang="en-US" dirty="0"/>
              <a:t>IMPLEMENTATION OF JAVA CONCEPTS</a:t>
            </a:r>
          </a:p>
        </p:txBody>
      </p:sp>
      <p:sp>
        <p:nvSpPr>
          <p:cNvPr id="36" name="Marcador de texto 35">
            <a:extLst>
              <a:ext uri="{FF2B5EF4-FFF2-40B4-BE49-F238E27FC236}">
                <a16:creationId xmlns:a16="http://schemas.microsoft.com/office/drawing/2014/main" id="{C3820936-0AE4-D37D-0A49-8665A47B8FA8}"/>
              </a:ext>
            </a:extLst>
          </p:cNvPr>
          <p:cNvSpPr>
            <a:spLocks noGrp="1"/>
          </p:cNvSpPr>
          <p:nvPr>
            <p:ph type="body" idx="22"/>
          </p:nvPr>
        </p:nvSpPr>
        <p:spPr/>
        <p:txBody>
          <a:bodyPr/>
          <a:lstStyle/>
          <a:p>
            <a:r>
              <a:rPr lang="en-US" dirty="0"/>
              <a:t>02</a:t>
            </a:r>
          </a:p>
        </p:txBody>
      </p:sp>
      <p:sp>
        <p:nvSpPr>
          <p:cNvPr id="37" name="Marcador de texto 36">
            <a:extLst>
              <a:ext uri="{FF2B5EF4-FFF2-40B4-BE49-F238E27FC236}">
                <a16:creationId xmlns:a16="http://schemas.microsoft.com/office/drawing/2014/main" id="{F09E2E8B-415E-942F-98C4-8DDB3126C02A}"/>
              </a:ext>
            </a:extLst>
          </p:cNvPr>
          <p:cNvSpPr>
            <a:spLocks noGrp="1"/>
          </p:cNvSpPr>
          <p:nvPr>
            <p:ph type="body" idx="23"/>
          </p:nvPr>
        </p:nvSpPr>
        <p:spPr>
          <a:xfrm>
            <a:off x="5955397" y="2437620"/>
            <a:ext cx="2634203" cy="392481"/>
          </a:xfrm>
        </p:spPr>
        <p:txBody>
          <a:bodyPr/>
          <a:lstStyle/>
          <a:p>
            <a:r>
              <a:rPr lang="en-US" dirty="0"/>
              <a:t>Implementation</a:t>
            </a:r>
          </a:p>
        </p:txBody>
      </p:sp>
      <p:sp>
        <p:nvSpPr>
          <p:cNvPr id="38" name="Marcador de texto 37">
            <a:extLst>
              <a:ext uri="{FF2B5EF4-FFF2-40B4-BE49-F238E27FC236}">
                <a16:creationId xmlns:a16="http://schemas.microsoft.com/office/drawing/2014/main" id="{622C4E80-F9AA-C017-0076-BAB095F7492C}"/>
              </a:ext>
            </a:extLst>
          </p:cNvPr>
          <p:cNvSpPr>
            <a:spLocks noGrp="1"/>
          </p:cNvSpPr>
          <p:nvPr>
            <p:ph type="body" idx="24"/>
          </p:nvPr>
        </p:nvSpPr>
        <p:spPr/>
        <p:txBody>
          <a:bodyPr/>
          <a:lstStyle/>
          <a:p>
            <a:r>
              <a:rPr lang="en-US" dirty="0"/>
              <a:t>APPLICATION FEATURES, WORKING OF THE CODE AND OUTPUT</a:t>
            </a:r>
          </a:p>
        </p:txBody>
      </p:sp>
      <p:sp>
        <p:nvSpPr>
          <p:cNvPr id="39" name="Marcador de texto 38">
            <a:extLst>
              <a:ext uri="{FF2B5EF4-FFF2-40B4-BE49-F238E27FC236}">
                <a16:creationId xmlns:a16="http://schemas.microsoft.com/office/drawing/2014/main" id="{372ACB73-1EEA-7A77-34CA-9B47D63D4F77}"/>
              </a:ext>
            </a:extLst>
          </p:cNvPr>
          <p:cNvSpPr>
            <a:spLocks noGrp="1"/>
          </p:cNvSpPr>
          <p:nvPr>
            <p:ph type="body" idx="25"/>
          </p:nvPr>
        </p:nvSpPr>
        <p:spPr/>
        <p:txBody>
          <a:bodyPr/>
          <a:lstStyle/>
          <a:p>
            <a:r>
              <a:rPr lang="en-US" dirty="0"/>
              <a:t>03</a:t>
            </a:r>
          </a:p>
        </p:txBody>
      </p:sp>
      <p:sp>
        <p:nvSpPr>
          <p:cNvPr id="40" name="Marcador de texto 39">
            <a:extLst>
              <a:ext uri="{FF2B5EF4-FFF2-40B4-BE49-F238E27FC236}">
                <a16:creationId xmlns:a16="http://schemas.microsoft.com/office/drawing/2014/main" id="{0A30B459-3EC0-B6A4-B99B-A87BA115852B}"/>
              </a:ext>
            </a:extLst>
          </p:cNvPr>
          <p:cNvSpPr>
            <a:spLocks noGrp="1"/>
          </p:cNvSpPr>
          <p:nvPr>
            <p:ph type="body" idx="26"/>
          </p:nvPr>
        </p:nvSpPr>
        <p:spPr>
          <a:xfrm>
            <a:off x="2037600" y="3640011"/>
            <a:ext cx="2808000" cy="392481"/>
          </a:xfrm>
        </p:spPr>
        <p:txBody>
          <a:bodyPr/>
          <a:lstStyle/>
          <a:p>
            <a:r>
              <a:rPr lang="en-US" dirty="0"/>
              <a:t>WORKING</a:t>
            </a:r>
          </a:p>
        </p:txBody>
      </p:sp>
      <p:sp>
        <p:nvSpPr>
          <p:cNvPr id="41" name="Marcador de texto 40">
            <a:extLst>
              <a:ext uri="{FF2B5EF4-FFF2-40B4-BE49-F238E27FC236}">
                <a16:creationId xmlns:a16="http://schemas.microsoft.com/office/drawing/2014/main" id="{11E92472-9E96-0FD7-0B10-D2E80526131B}"/>
              </a:ext>
            </a:extLst>
          </p:cNvPr>
          <p:cNvSpPr>
            <a:spLocks noGrp="1"/>
          </p:cNvSpPr>
          <p:nvPr>
            <p:ph type="body" idx="27"/>
          </p:nvPr>
        </p:nvSpPr>
        <p:spPr/>
        <p:txBody>
          <a:bodyPr/>
          <a:lstStyle/>
          <a:p>
            <a:r>
              <a:rPr lang="en-US" dirty="0"/>
              <a:t>MATERIALAS</a:t>
            </a:r>
          </a:p>
        </p:txBody>
      </p:sp>
      <p:sp>
        <p:nvSpPr>
          <p:cNvPr id="42" name="Marcador de texto 41">
            <a:extLst>
              <a:ext uri="{FF2B5EF4-FFF2-40B4-BE49-F238E27FC236}">
                <a16:creationId xmlns:a16="http://schemas.microsoft.com/office/drawing/2014/main" id="{0F13B525-5D5C-E569-D8A2-252F9FB66921}"/>
              </a:ext>
            </a:extLst>
          </p:cNvPr>
          <p:cNvSpPr>
            <a:spLocks noGrp="1"/>
          </p:cNvSpPr>
          <p:nvPr>
            <p:ph type="body" idx="28"/>
          </p:nvPr>
        </p:nvSpPr>
        <p:spPr/>
        <p:txBody>
          <a:bodyPr/>
          <a:lstStyle/>
          <a:p>
            <a:r>
              <a:rPr lang="en-US" dirty="0"/>
              <a:t>04</a:t>
            </a:r>
          </a:p>
        </p:txBody>
      </p:sp>
      <p:sp>
        <p:nvSpPr>
          <p:cNvPr id="43" name="Marcador de texto 42">
            <a:extLst>
              <a:ext uri="{FF2B5EF4-FFF2-40B4-BE49-F238E27FC236}">
                <a16:creationId xmlns:a16="http://schemas.microsoft.com/office/drawing/2014/main" id="{F2215607-B251-CB11-F2F6-81C1701DAEE3}"/>
              </a:ext>
            </a:extLst>
          </p:cNvPr>
          <p:cNvSpPr>
            <a:spLocks noGrp="1"/>
          </p:cNvSpPr>
          <p:nvPr>
            <p:ph type="body" idx="29"/>
          </p:nvPr>
        </p:nvSpPr>
        <p:spPr/>
        <p:txBody>
          <a:bodyPr/>
          <a:lstStyle/>
          <a:p>
            <a:r>
              <a:rPr lang="en-US" dirty="0"/>
              <a:t>REFERENCES</a:t>
            </a:r>
          </a:p>
        </p:txBody>
      </p:sp>
      <p:grpSp>
        <p:nvGrpSpPr>
          <p:cNvPr id="15" name="Grupo 14">
            <a:extLst>
              <a:ext uri="{FF2B5EF4-FFF2-40B4-BE49-F238E27FC236}">
                <a16:creationId xmlns:a16="http://schemas.microsoft.com/office/drawing/2014/main" id="{4F035AD5-85F8-884B-6B0E-E6B87D66897D}"/>
              </a:ext>
            </a:extLst>
          </p:cNvPr>
          <p:cNvGrpSpPr/>
          <p:nvPr/>
        </p:nvGrpSpPr>
        <p:grpSpPr>
          <a:xfrm>
            <a:off x="534432" y="918216"/>
            <a:ext cx="7930332" cy="779096"/>
            <a:chOff x="400539" y="905062"/>
            <a:chExt cx="8198117" cy="805404"/>
          </a:xfrm>
        </p:grpSpPr>
        <p:sp>
          <p:nvSpPr>
            <p:cNvPr id="2" name="Rectángulo 1">
              <a:extLst>
                <a:ext uri="{FF2B5EF4-FFF2-40B4-BE49-F238E27FC236}">
                  <a16:creationId xmlns:a16="http://schemas.microsoft.com/office/drawing/2014/main" id="{5B77E4B7-0F24-AC14-5CE2-67CF0CC9FA63}"/>
                </a:ext>
              </a:extLst>
            </p:cNvPr>
            <p:cNvSpPr/>
            <p:nvPr/>
          </p:nvSpPr>
          <p:spPr>
            <a:xfrm>
              <a:off x="730437" y="1624888"/>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Elipse 7">
              <a:extLst>
                <a:ext uri="{FF2B5EF4-FFF2-40B4-BE49-F238E27FC236}">
                  <a16:creationId xmlns:a16="http://schemas.microsoft.com/office/drawing/2014/main" id="{C64B76C5-D4BF-899A-4C94-8BDF2E1487B6}"/>
                </a:ext>
              </a:extLst>
            </p:cNvPr>
            <p:cNvSpPr/>
            <p:nvPr/>
          </p:nvSpPr>
          <p:spPr>
            <a:xfrm>
              <a:off x="400539" y="1082027"/>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a:extLst>
                <a:ext uri="{FF2B5EF4-FFF2-40B4-BE49-F238E27FC236}">
                  <a16:creationId xmlns:a16="http://schemas.microsoft.com/office/drawing/2014/main" id="{0F86804F-3376-8490-AD49-33AE12D7D417}"/>
                </a:ext>
              </a:extLst>
            </p:cNvPr>
            <p:cNvSpPr/>
            <p:nvPr/>
          </p:nvSpPr>
          <p:spPr>
            <a:xfrm>
              <a:off x="8047335" y="90506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a:extLst>
                <a:ext uri="{FF2B5EF4-FFF2-40B4-BE49-F238E27FC236}">
                  <a16:creationId xmlns:a16="http://schemas.microsoft.com/office/drawing/2014/main" id="{8C5A5FE4-ED7E-0EEC-4114-41C560842EA9}"/>
                </a:ext>
              </a:extLst>
            </p:cNvPr>
            <p:cNvSpPr/>
            <p:nvPr/>
          </p:nvSpPr>
          <p:spPr>
            <a:xfrm>
              <a:off x="8446256" y="131472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a:extLst>
                <a:ext uri="{FF2B5EF4-FFF2-40B4-BE49-F238E27FC236}">
                  <a16:creationId xmlns:a16="http://schemas.microsoft.com/office/drawing/2014/main" id="{6B84C2C2-AAFF-58FA-C5CB-7EC8EA793ADC}"/>
                </a:ext>
              </a:extLst>
            </p:cNvPr>
            <p:cNvSpPr/>
            <p:nvPr/>
          </p:nvSpPr>
          <p:spPr>
            <a:xfrm>
              <a:off x="1302787" y="911824"/>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549098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5"/>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600"/>
                                            <p:tgtEl>
                                              <p:spTgt spid="4"/>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200"/>
                                            <p:tgtEl>
                                              <p:spTgt spid="25"/>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200"/>
                                            <p:tgtEl>
                                              <p:spTgt spid="23"/>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200"/>
                                            <p:tgtEl>
                                              <p:spTgt spid="24"/>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200"/>
                                            <p:tgtEl>
                                              <p:spTgt spid="37"/>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200"/>
                                            <p:tgtEl>
                                              <p:spTgt spid="35"/>
                                            </p:tgtEl>
                                          </p:cBhvr>
                                        </p:animEffect>
                                      </p:childTnLst>
                                    </p:cTn>
                                  </p:par>
                                  <p:par>
                                    <p:cTn id="25" presetID="10" presetClass="entr" presetSubtype="0" fill="hold" grpId="0" nodeType="withEffect">
                                      <p:stCondLst>
                                        <p:cond delay="150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200"/>
                                            <p:tgtEl>
                                              <p:spTgt spid="36"/>
                                            </p:tgtEl>
                                          </p:cBhvr>
                                        </p:animEffect>
                                      </p:childTnLst>
                                    </p:cTn>
                                  </p:par>
                                  <p:par>
                                    <p:cTn id="28" presetID="10" presetClass="entr" presetSubtype="0" fill="hold" grpId="0" nodeType="withEffect">
                                      <p:stCondLst>
                                        <p:cond delay="13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1200"/>
                                            <p:tgtEl>
                                              <p:spTgt spid="40"/>
                                            </p:tgtEl>
                                          </p:cBhvr>
                                        </p:animEffect>
                                      </p:childTnLst>
                                    </p:cTn>
                                  </p:par>
                                  <p:par>
                                    <p:cTn id="31" presetID="10" presetClass="entr" presetSubtype="0" fill="hold" grpId="0" nodeType="withEffect">
                                      <p:stCondLst>
                                        <p:cond delay="13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200"/>
                                            <p:tgtEl>
                                              <p:spTgt spid="38"/>
                                            </p:tgtEl>
                                          </p:cBhvr>
                                        </p:animEffect>
                                      </p:childTnLst>
                                    </p:cTn>
                                  </p:par>
                                  <p:par>
                                    <p:cTn id="34" presetID="10" presetClass="entr" presetSubtype="0" fill="hold" grpId="0" nodeType="withEffect">
                                      <p:stCondLst>
                                        <p:cond delay="13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200"/>
                                            <p:tgtEl>
                                              <p:spTgt spid="39"/>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200"/>
                                            <p:tgtEl>
                                              <p:spTgt spid="43"/>
                                            </p:tgtEl>
                                          </p:cBhvr>
                                        </p:animEffect>
                                      </p:childTnLst>
                                    </p:cTn>
                                  </p:par>
                                  <p:par>
                                    <p:cTn id="40" presetID="10" presetClass="entr" presetSubtype="0" fill="hold" grpId="0" nodeType="withEffect">
                                      <p:stCondLst>
                                        <p:cond delay="17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200"/>
                                            <p:tgtEl>
                                              <p:spTgt spid="41"/>
                                            </p:tgtEl>
                                          </p:cBhvr>
                                        </p:animEffect>
                                      </p:childTnLst>
                                    </p:cTn>
                                  </p:par>
                                  <p:par>
                                    <p:cTn id="43" presetID="10" presetClass="entr" presetSubtype="0" fill="hold" grpId="0" nodeType="withEffect">
                                      <p:stCondLst>
                                        <p:cond delay="170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24" grpId="0"/>
          <p:bldP spid="25" grpId="0"/>
          <p:bldP spid="35" grpId="0"/>
          <p:bldP spid="36" grpId="0"/>
          <p:bldP spid="37" grpId="0"/>
          <p:bldP spid="38" grpId="0"/>
          <p:bldP spid="39" grpId="0"/>
          <p:bldP spid="40" grpId="0"/>
          <p:bldP spid="41" grpId="0"/>
          <p:bldP spid="42"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5"/>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600"/>
                                            <p:tgtEl>
                                              <p:spTgt spid="4"/>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200"/>
                                            <p:tgtEl>
                                              <p:spTgt spid="25"/>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200"/>
                                            <p:tgtEl>
                                              <p:spTgt spid="23"/>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200"/>
                                            <p:tgtEl>
                                              <p:spTgt spid="24"/>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200"/>
                                            <p:tgtEl>
                                              <p:spTgt spid="37"/>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200"/>
                                            <p:tgtEl>
                                              <p:spTgt spid="35"/>
                                            </p:tgtEl>
                                          </p:cBhvr>
                                        </p:animEffect>
                                      </p:childTnLst>
                                    </p:cTn>
                                  </p:par>
                                  <p:par>
                                    <p:cTn id="25" presetID="10" presetClass="entr" presetSubtype="0" fill="hold" grpId="0" nodeType="withEffect">
                                      <p:stCondLst>
                                        <p:cond delay="150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200"/>
                                            <p:tgtEl>
                                              <p:spTgt spid="36"/>
                                            </p:tgtEl>
                                          </p:cBhvr>
                                        </p:animEffect>
                                      </p:childTnLst>
                                    </p:cTn>
                                  </p:par>
                                  <p:par>
                                    <p:cTn id="28" presetID="10" presetClass="entr" presetSubtype="0" fill="hold" grpId="0" nodeType="withEffect">
                                      <p:stCondLst>
                                        <p:cond delay="13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1200"/>
                                            <p:tgtEl>
                                              <p:spTgt spid="40"/>
                                            </p:tgtEl>
                                          </p:cBhvr>
                                        </p:animEffect>
                                      </p:childTnLst>
                                    </p:cTn>
                                  </p:par>
                                  <p:par>
                                    <p:cTn id="31" presetID="10" presetClass="entr" presetSubtype="0" fill="hold" grpId="0" nodeType="withEffect">
                                      <p:stCondLst>
                                        <p:cond delay="13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200"/>
                                            <p:tgtEl>
                                              <p:spTgt spid="38"/>
                                            </p:tgtEl>
                                          </p:cBhvr>
                                        </p:animEffect>
                                      </p:childTnLst>
                                    </p:cTn>
                                  </p:par>
                                  <p:par>
                                    <p:cTn id="34" presetID="10" presetClass="entr" presetSubtype="0" fill="hold" grpId="0" nodeType="withEffect">
                                      <p:stCondLst>
                                        <p:cond delay="13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200"/>
                                            <p:tgtEl>
                                              <p:spTgt spid="39"/>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200"/>
                                            <p:tgtEl>
                                              <p:spTgt spid="43"/>
                                            </p:tgtEl>
                                          </p:cBhvr>
                                        </p:animEffect>
                                      </p:childTnLst>
                                    </p:cTn>
                                  </p:par>
                                  <p:par>
                                    <p:cTn id="40" presetID="10" presetClass="entr" presetSubtype="0" fill="hold" grpId="0" nodeType="withEffect">
                                      <p:stCondLst>
                                        <p:cond delay="17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200"/>
                                            <p:tgtEl>
                                              <p:spTgt spid="41"/>
                                            </p:tgtEl>
                                          </p:cBhvr>
                                        </p:animEffect>
                                      </p:childTnLst>
                                    </p:cTn>
                                  </p:par>
                                  <p:par>
                                    <p:cTn id="43" presetID="10" presetClass="entr" presetSubtype="0" fill="hold" grpId="0" nodeType="withEffect">
                                      <p:stCondLst>
                                        <p:cond delay="170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24" grpId="0"/>
          <p:bldP spid="25" grpId="0"/>
          <p:bldP spid="35" grpId="0"/>
          <p:bldP spid="36" grpId="0"/>
          <p:bldP spid="37" grpId="0"/>
          <p:bldP spid="38" grpId="0"/>
          <p:bldP spid="39" grpId="0"/>
          <p:bldP spid="40" grpId="0"/>
          <p:bldP spid="41" grpId="0"/>
          <p:bldP spid="42" grpId="0"/>
          <p:bldP spid="43"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301109" y="1329055"/>
            <a:ext cx="3714511" cy="3614400"/>
          </a:xfrm>
        </p:spPr>
        <p:txBody>
          <a:bodyPr/>
          <a:lstStyle/>
          <a:p>
            <a:pPr marL="285750" indent="-285750">
              <a:buFont typeface="Arial" panose="020B0604020202020204" pitchFamily="34" charset="0"/>
              <a:buChar char="•"/>
            </a:pPr>
            <a:r>
              <a:rPr lang="en-US" b="1" dirty="0"/>
              <a:t>Explanation:</a:t>
            </a:r>
            <a:r>
              <a:rPr lang="en-US" dirty="0"/>
              <a:t> Modularity is the division of a software system into separate, independently replaceable modules. It promotes code organization, reusability, and easier maintenance by breaking down complex systems into smaller, manageable components.</a:t>
            </a:r>
          </a:p>
          <a:p>
            <a:pPr marL="285750" indent="-285750">
              <a:buFont typeface="Arial" panose="020B0604020202020204" pitchFamily="34" charset="0"/>
              <a:buChar char="•"/>
            </a:pPr>
            <a:r>
              <a:rPr lang="en-US" b="1" dirty="0"/>
              <a:t>Working in the Application: </a:t>
            </a:r>
            <a:r>
              <a:rPr lang="en-US" dirty="0"/>
              <a:t>The application is divided into modular components such as wardrobes for different categories, shopping cart functionalities, user authentication, and payment processing. Each module encapsulates related functionality, making it easier to understand, modify, and extend the system.</a:t>
            </a:r>
          </a:p>
        </p:txBody>
      </p:sp>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241242" y="257642"/>
            <a:ext cx="3950230" cy="912622"/>
          </a:xfrm>
        </p:spPr>
        <p:txBody>
          <a:bodyPr/>
          <a:lstStyle/>
          <a:p>
            <a:r>
              <a:rPr lang="en-US" dirty="0"/>
              <a:t>modularity</a:t>
            </a:r>
          </a:p>
        </p:txBody>
      </p:sp>
      <p:pic>
        <p:nvPicPr>
          <p:cNvPr id="16" name="Marcador de posición de imagen 15">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87" b="1287"/>
          <a:stretch/>
        </p:blipFill>
        <p:spPr>
          <a:xfrm rot="185466">
            <a:off x="5181490" y="680791"/>
            <a:ext cx="3001482" cy="3759733"/>
          </a:xfrm>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1005309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14:presetBounceEnd="22000">
                                      <p:stCondLst>
                                        <p:cond delay="0"/>
                                      </p:stCondLst>
                                      <p:childTnLst>
                                        <p:animScale p14:bounceEnd="22000">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stCondLst>
                                        <p:cond delay="0"/>
                                      </p:stCondLst>
                                      <p:childTnLst>
                                        <p:animScale>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241242" y="257641"/>
            <a:ext cx="4403272" cy="845129"/>
          </a:xfrm>
        </p:spPr>
        <p:txBody>
          <a:bodyPr/>
          <a:lstStyle/>
          <a:p>
            <a:br>
              <a:rPr lang="en-US" dirty="0"/>
            </a:br>
            <a:br>
              <a:rPr lang="en-US" dirty="0"/>
            </a:br>
            <a:r>
              <a:rPr lang="en-US" dirty="0"/>
              <a:t>GENERICS</a:t>
            </a:r>
          </a:p>
        </p:txBody>
      </p:sp>
      <p:pic>
        <p:nvPicPr>
          <p:cNvPr id="16" name="Marcador de posición de imagen 15">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87" b="1287"/>
          <a:stretch/>
        </p:blipFill>
        <p:spPr>
          <a:xfrm rot="185466">
            <a:off x="5181490" y="680791"/>
            <a:ext cx="3001482" cy="3759733"/>
          </a:xfrm>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1" name="Picture 10">
            <a:extLst>
              <a:ext uri="{FF2B5EF4-FFF2-40B4-BE49-F238E27FC236}">
                <a16:creationId xmlns:a16="http://schemas.microsoft.com/office/drawing/2014/main" id="{05B646AE-DAD2-AD7A-04C8-D508F6A4A57E}"/>
              </a:ext>
            </a:extLst>
          </p:cNvPr>
          <p:cNvPicPr>
            <a:picLocks noChangeAspect="1"/>
          </p:cNvPicPr>
          <p:nvPr/>
        </p:nvPicPr>
        <p:blipFill>
          <a:blip r:embed="rId7"/>
          <a:stretch>
            <a:fillRect/>
          </a:stretch>
        </p:blipFill>
        <p:spPr>
          <a:xfrm>
            <a:off x="199572" y="1189251"/>
            <a:ext cx="3976428" cy="3220514"/>
          </a:xfrm>
          <a:prstGeom prst="rect">
            <a:avLst/>
          </a:prstGeom>
        </p:spPr>
      </p:pic>
    </p:spTree>
    <p:extLst>
      <p:ext uri="{BB962C8B-B14F-4D97-AF65-F5344CB8AC3E}">
        <p14:creationId xmlns:p14="http://schemas.microsoft.com/office/powerpoint/2010/main" val="13389662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14:presetBounceEnd="22000">
                                      <p:stCondLst>
                                        <p:cond delay="0"/>
                                      </p:stCondLst>
                                      <p:childTnLst>
                                        <p:animScale p14:bounceEnd="22000">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8" presetClass="emph" presetSubtype="0" repeatCount="indefinite" accel="8000" decel="9000" autoRev="1" fill="hold" nodeType="withEffect">
                                      <p:stCondLst>
                                        <p:cond delay="0"/>
                                      </p:stCondLst>
                                      <p:childTnLst>
                                        <p:animRot by="180000">
                                          <p:cBhvr>
                                            <p:cTn id="19" dur="3250" fill="hold"/>
                                            <p:tgtEl>
                                              <p:spTgt spid="16"/>
                                            </p:tgtEl>
                                            <p:attrNameLst>
                                              <p:attrName>r</p:attrName>
                                            </p:attrNameLst>
                                          </p:cBhvr>
                                        </p:animRot>
                                      </p:childTnLst>
                                    </p:cTn>
                                  </p:par>
                                  <p:par>
                                    <p:cTn id="20"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1"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stCondLst>
                                        <p:cond delay="0"/>
                                      </p:stCondLst>
                                      <p:childTnLst>
                                        <p:animScale>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8" presetClass="emph" presetSubtype="0" repeatCount="indefinite" accel="8000" decel="9000" autoRev="1" fill="hold" nodeType="withEffect">
                                      <p:stCondLst>
                                        <p:cond delay="0"/>
                                      </p:stCondLst>
                                      <p:childTnLst>
                                        <p:animRot by="180000">
                                          <p:cBhvr>
                                            <p:cTn id="19" dur="3250" fill="hold"/>
                                            <p:tgtEl>
                                              <p:spTgt spid="16"/>
                                            </p:tgtEl>
                                            <p:attrNameLst>
                                              <p:attrName>r</p:attrName>
                                            </p:attrNameLst>
                                          </p:cBhvr>
                                        </p:animRot>
                                      </p:childTnLst>
                                    </p:cTn>
                                  </p:par>
                                  <p:par>
                                    <p:cTn id="20"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1"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241242" y="257641"/>
            <a:ext cx="4403272" cy="845129"/>
          </a:xfrm>
        </p:spPr>
        <p:txBody>
          <a:bodyPr/>
          <a:lstStyle/>
          <a:p>
            <a:br>
              <a:rPr lang="en-US" dirty="0"/>
            </a:br>
            <a:br>
              <a:rPr lang="en-US" dirty="0"/>
            </a:br>
            <a:r>
              <a:rPr lang="en-US" dirty="0"/>
              <a:t>MULTITHREADING</a:t>
            </a:r>
          </a:p>
        </p:txBody>
      </p:sp>
      <p:pic>
        <p:nvPicPr>
          <p:cNvPr id="16" name="Marcador de posición de imagen 15">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87" b="1287"/>
          <a:stretch/>
        </p:blipFill>
        <p:spPr>
          <a:xfrm rot="185466">
            <a:off x="5181490" y="680791"/>
            <a:ext cx="3001482" cy="3759733"/>
          </a:xfrm>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3" name="Picture 2">
            <a:extLst>
              <a:ext uri="{FF2B5EF4-FFF2-40B4-BE49-F238E27FC236}">
                <a16:creationId xmlns:a16="http://schemas.microsoft.com/office/drawing/2014/main" id="{79B87730-24C5-A925-C332-47910A2577F4}"/>
              </a:ext>
            </a:extLst>
          </p:cNvPr>
          <p:cNvPicPr>
            <a:picLocks noChangeAspect="1"/>
          </p:cNvPicPr>
          <p:nvPr/>
        </p:nvPicPr>
        <p:blipFill>
          <a:blip r:embed="rId7"/>
          <a:stretch>
            <a:fillRect/>
          </a:stretch>
        </p:blipFill>
        <p:spPr>
          <a:xfrm>
            <a:off x="241242" y="1102770"/>
            <a:ext cx="4494303" cy="3193985"/>
          </a:xfrm>
          <a:prstGeom prst="rect">
            <a:avLst/>
          </a:prstGeom>
        </p:spPr>
      </p:pic>
    </p:spTree>
    <p:extLst>
      <p:ext uri="{BB962C8B-B14F-4D97-AF65-F5344CB8AC3E}">
        <p14:creationId xmlns:p14="http://schemas.microsoft.com/office/powerpoint/2010/main" val="167463489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14:presetBounceEnd="22000">
                                      <p:stCondLst>
                                        <p:cond delay="0"/>
                                      </p:stCondLst>
                                      <p:childTnLst>
                                        <p:animScale p14:bounceEnd="22000">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8" presetClass="emph" presetSubtype="0" repeatCount="indefinite" accel="8000" decel="9000" autoRev="1" fill="hold" nodeType="withEffect">
                                      <p:stCondLst>
                                        <p:cond delay="0"/>
                                      </p:stCondLst>
                                      <p:childTnLst>
                                        <p:animRot by="180000">
                                          <p:cBhvr>
                                            <p:cTn id="19" dur="3250" fill="hold"/>
                                            <p:tgtEl>
                                              <p:spTgt spid="16"/>
                                            </p:tgtEl>
                                            <p:attrNameLst>
                                              <p:attrName>r</p:attrName>
                                            </p:attrNameLst>
                                          </p:cBhvr>
                                        </p:animRot>
                                      </p:childTnLst>
                                    </p:cTn>
                                  </p:par>
                                  <p:par>
                                    <p:cTn id="20"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1"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stCondLst>
                                        <p:cond delay="0"/>
                                      </p:stCondLst>
                                      <p:childTnLst>
                                        <p:animScale>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8" presetClass="emph" presetSubtype="0" repeatCount="indefinite" accel="8000" decel="9000" autoRev="1" fill="hold" nodeType="withEffect">
                                      <p:stCondLst>
                                        <p:cond delay="0"/>
                                      </p:stCondLst>
                                      <p:childTnLst>
                                        <p:animRot by="180000">
                                          <p:cBhvr>
                                            <p:cTn id="19" dur="3250" fill="hold"/>
                                            <p:tgtEl>
                                              <p:spTgt spid="16"/>
                                            </p:tgtEl>
                                            <p:attrNameLst>
                                              <p:attrName>r</p:attrName>
                                            </p:attrNameLst>
                                          </p:cBhvr>
                                        </p:animRot>
                                      </p:childTnLst>
                                    </p:cTn>
                                  </p:par>
                                  <p:par>
                                    <p:cTn id="20"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1"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241242" y="257641"/>
            <a:ext cx="4403272" cy="845129"/>
          </a:xfrm>
        </p:spPr>
        <p:txBody>
          <a:bodyPr/>
          <a:lstStyle/>
          <a:p>
            <a:br>
              <a:rPr lang="en-US" dirty="0"/>
            </a:br>
            <a:br>
              <a:rPr lang="en-US" dirty="0"/>
            </a:br>
            <a:r>
              <a:rPr lang="en-US" dirty="0"/>
              <a:t>COLLECTION</a:t>
            </a:r>
          </a:p>
        </p:txBody>
      </p:sp>
      <p:pic>
        <p:nvPicPr>
          <p:cNvPr id="16" name="Marcador de posición de imagen 15">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87" b="1287"/>
          <a:stretch/>
        </p:blipFill>
        <p:spPr>
          <a:xfrm rot="185466">
            <a:off x="5181490" y="680791"/>
            <a:ext cx="3001482" cy="3759733"/>
          </a:xfrm>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7" name="Picture 6">
            <a:extLst>
              <a:ext uri="{FF2B5EF4-FFF2-40B4-BE49-F238E27FC236}">
                <a16:creationId xmlns:a16="http://schemas.microsoft.com/office/drawing/2014/main" id="{386671CA-59FE-9C7E-7B7D-83BC53F26BD2}"/>
              </a:ext>
            </a:extLst>
          </p:cNvPr>
          <p:cNvPicPr>
            <a:picLocks noChangeAspect="1"/>
          </p:cNvPicPr>
          <p:nvPr/>
        </p:nvPicPr>
        <p:blipFill>
          <a:blip r:embed="rId7"/>
          <a:stretch>
            <a:fillRect/>
          </a:stretch>
        </p:blipFill>
        <p:spPr>
          <a:xfrm>
            <a:off x="198939" y="1185084"/>
            <a:ext cx="4403272" cy="3132820"/>
          </a:xfrm>
          <a:prstGeom prst="rect">
            <a:avLst/>
          </a:prstGeom>
        </p:spPr>
      </p:pic>
    </p:spTree>
    <p:extLst>
      <p:ext uri="{BB962C8B-B14F-4D97-AF65-F5344CB8AC3E}">
        <p14:creationId xmlns:p14="http://schemas.microsoft.com/office/powerpoint/2010/main" val="745548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14:presetBounceEnd="22000">
                                      <p:stCondLst>
                                        <p:cond delay="0"/>
                                      </p:stCondLst>
                                      <p:childTnLst>
                                        <p:animScale p14:bounceEnd="22000">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8" presetClass="emph" presetSubtype="0" repeatCount="indefinite" accel="8000" decel="9000" autoRev="1" fill="hold" nodeType="withEffect">
                                      <p:stCondLst>
                                        <p:cond delay="0"/>
                                      </p:stCondLst>
                                      <p:childTnLst>
                                        <p:animRot by="180000">
                                          <p:cBhvr>
                                            <p:cTn id="19" dur="3250" fill="hold"/>
                                            <p:tgtEl>
                                              <p:spTgt spid="16"/>
                                            </p:tgtEl>
                                            <p:attrNameLst>
                                              <p:attrName>r</p:attrName>
                                            </p:attrNameLst>
                                          </p:cBhvr>
                                        </p:animRot>
                                      </p:childTnLst>
                                    </p:cTn>
                                  </p:par>
                                  <p:par>
                                    <p:cTn id="20"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1"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stCondLst>
                                        <p:cond delay="0"/>
                                      </p:stCondLst>
                                      <p:childTnLst>
                                        <p:animScale>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8" presetClass="emph" presetSubtype="0" repeatCount="indefinite" accel="8000" decel="9000" autoRev="1" fill="hold" nodeType="withEffect">
                                      <p:stCondLst>
                                        <p:cond delay="0"/>
                                      </p:stCondLst>
                                      <p:childTnLst>
                                        <p:animRot by="180000">
                                          <p:cBhvr>
                                            <p:cTn id="19" dur="3250" fill="hold"/>
                                            <p:tgtEl>
                                              <p:spTgt spid="16"/>
                                            </p:tgtEl>
                                            <p:attrNameLst>
                                              <p:attrName>r</p:attrName>
                                            </p:attrNameLst>
                                          </p:cBhvr>
                                        </p:animRot>
                                      </p:childTnLst>
                                    </p:cTn>
                                  </p:par>
                                  <p:par>
                                    <p:cTn id="20"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1"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1045026" y="4225405"/>
            <a:ext cx="1000982" cy="998106"/>
          </a:xfrm>
          <a:prstGeom prst="rect">
            <a:avLst/>
          </a:prstGeom>
        </p:spPr>
      </p:pic>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241242" y="257641"/>
            <a:ext cx="6245958" cy="845129"/>
          </a:xfrm>
        </p:spPr>
        <p:txBody>
          <a:bodyPr/>
          <a:lstStyle/>
          <a:p>
            <a:br>
              <a:rPr lang="en-US" dirty="0"/>
            </a:br>
            <a:br>
              <a:rPr lang="en-US" dirty="0"/>
            </a:br>
            <a:r>
              <a:rPr lang="en-US" dirty="0"/>
              <a:t>EXCEPTIONAL HANDLING</a:t>
            </a:r>
          </a:p>
        </p:txBody>
      </p:sp>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3">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4">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3" name="Picture 2">
            <a:extLst>
              <a:ext uri="{FF2B5EF4-FFF2-40B4-BE49-F238E27FC236}">
                <a16:creationId xmlns:a16="http://schemas.microsoft.com/office/drawing/2014/main" id="{E3795629-98BD-E44B-6D73-B6380393E1E3}"/>
              </a:ext>
            </a:extLst>
          </p:cNvPr>
          <p:cNvPicPr>
            <a:picLocks noChangeAspect="1"/>
          </p:cNvPicPr>
          <p:nvPr/>
        </p:nvPicPr>
        <p:blipFill>
          <a:blip r:embed="rId5"/>
          <a:stretch>
            <a:fillRect/>
          </a:stretch>
        </p:blipFill>
        <p:spPr>
          <a:xfrm>
            <a:off x="164329" y="1585496"/>
            <a:ext cx="7473600" cy="1790125"/>
          </a:xfrm>
          <a:prstGeom prst="rect">
            <a:avLst/>
          </a:prstGeom>
        </p:spPr>
      </p:pic>
    </p:spTree>
    <p:extLst>
      <p:ext uri="{BB962C8B-B14F-4D97-AF65-F5344CB8AC3E}">
        <p14:creationId xmlns:p14="http://schemas.microsoft.com/office/powerpoint/2010/main" val="31765966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61111E-6 1.48148E-6 L 0.00035 0.05031 " pathEditMode="relative" rAng="0" ptsTypes="AA">
                                          <p:cBhvr>
                                            <p:cTn id="10" dur="3250" fill="hold"/>
                                            <p:tgtEl>
                                              <p:spTgt spid="39"/>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14:presetBounceEnd="22000">
                                      <p:stCondLst>
                                        <p:cond delay="0"/>
                                      </p:stCondLst>
                                      <p:childTnLst>
                                        <p:animScale p14:bounceEnd="22000">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61111E-6 1.48148E-6 L 0.00035 0.05031 " pathEditMode="relative" rAng="0" ptsTypes="AA">
                                          <p:cBhvr>
                                            <p:cTn id="10" dur="3250" fill="hold"/>
                                            <p:tgtEl>
                                              <p:spTgt spid="39"/>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stCondLst>
                                        <p:cond delay="0"/>
                                      </p:stCondLst>
                                      <p:childTnLst>
                                        <p:animScale>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F2C40DD3-0FB4-7083-371E-27079241DAC3}"/>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78444BCE-AC51-0EBF-1E27-A44A5DE82FC9}"/>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FC5252B5-042A-050D-A4A9-CE2C7BFE6231}"/>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5EACE198-8088-997F-FD46-02F8E53370E2}"/>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B5CD2A73-C90A-A1B8-BED4-05152A691587}"/>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FE7DD147-0A38-4E87-9D9A-1D9976EF17CE}"/>
              </a:ext>
            </a:extLst>
          </p:cNvPr>
          <p:cNvSpPr>
            <a:spLocks noGrp="1"/>
          </p:cNvSpPr>
          <p:nvPr>
            <p:ph type="ctrTitle"/>
          </p:nvPr>
        </p:nvSpPr>
        <p:spPr>
          <a:xfrm>
            <a:off x="1433291" y="1704151"/>
            <a:ext cx="6887544" cy="1601517"/>
          </a:xfrm>
        </p:spPr>
        <p:txBody>
          <a:bodyPr/>
          <a:lstStyle/>
          <a:p>
            <a:r>
              <a:rPr lang="en-US" b="1" dirty="0"/>
              <a:t>WORKING</a:t>
            </a:r>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subTitle" idx="1"/>
          </p:nvPr>
        </p:nvSpPr>
        <p:spPr>
          <a:xfrm>
            <a:off x="3364433" y="3644997"/>
            <a:ext cx="2473065" cy="529090"/>
          </a:xfrm>
        </p:spPr>
        <p:txBody>
          <a:bodyPr>
            <a:noAutofit/>
          </a:bodyPr>
          <a:lstStyle/>
          <a:p>
            <a:r>
              <a:rPr lang="en-US" dirty="0"/>
              <a:t>APPLICATION FEATURES, WORKING OF THE CODE AND OUTPUT</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nchor="ctr"/>
          <a:lstStyle/>
          <a:p>
            <a:pPr>
              <a:lnSpc>
                <a:spcPct val="80000"/>
              </a:lnSpc>
            </a:pPr>
            <a:r>
              <a:rPr lang="en-US" sz="8800" dirty="0"/>
              <a:t>03</a:t>
            </a:r>
          </a:p>
        </p:txBody>
      </p:sp>
      <p:pic>
        <p:nvPicPr>
          <p:cNvPr id="15" name="Imagen 14" descr="Imagen que contiene Gráfico circular&#10;&#10;Descripción generada automáticamente">
            <a:extLst>
              <a:ext uri="{FF2B5EF4-FFF2-40B4-BE49-F238E27FC236}">
                <a16:creationId xmlns:a16="http://schemas.microsoft.com/office/drawing/2014/main" id="{41E0F4B5-83D5-81F9-D16E-BFEC6113F8CD}"/>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80D10D1F-A34B-F59E-0925-BDA9E197E11F}"/>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C7F49B56-7AD9-FD06-4831-7F0F265D5FD5}"/>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F95500FF-5F15-A707-A8B0-D6BB4B4CF0D8}"/>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5BEF0C80-96ED-ACA3-1509-73CBAD54B156}"/>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112AC5FB-292F-AF20-3273-D5F7C2185005}"/>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8168F1AF-FF19-5CE0-ACFA-FC1FAEC94904}"/>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013A0A0C-768A-103F-9788-31DBF077BFF4}"/>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58D7E544-DC0C-C77B-8580-CAE9813CF86B}"/>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0060FA3F-4E9E-249A-5455-536C4A71EDFC}"/>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443307E2-2F1E-6FD3-F1B1-9D1DD0C21CD9}"/>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8422F606-6846-2810-C0AA-DCDE5A4FC325}"/>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7567F1F1-DB0D-5FC5-18D4-19A9916A379B}"/>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FB70843-6506-4AD3-0AEC-754F6F42C3DF}"/>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5FF43F78-8087-7207-A9F4-F0530FFFBDF6}"/>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B34D7C7C-0EA5-1847-6DEC-93E82047218F}"/>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24510561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200"/>
                                            <p:tgtEl>
                                              <p:spTgt spid="5"/>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200"/>
                                            <p:tgtEl>
                                              <p:spTgt spid="5"/>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292834" y="2003011"/>
            <a:ext cx="3714511" cy="3614400"/>
          </a:xfrm>
        </p:spPr>
        <p:txBody>
          <a:bodyPr/>
          <a:lstStyle/>
          <a:p>
            <a:pPr marL="285750" indent="-285750">
              <a:buFont typeface="Arial" panose="020B0604020202020204" pitchFamily="34" charset="0"/>
              <a:buChar char="•"/>
            </a:pPr>
            <a:r>
              <a:rPr lang="en-US" dirty="0"/>
              <a:t>User Authentication and Signup</a:t>
            </a:r>
          </a:p>
          <a:p>
            <a:pPr marL="285750" indent="-285750">
              <a:buFont typeface="Arial" panose="020B0604020202020204" pitchFamily="34" charset="0"/>
              <a:buChar char="•"/>
            </a:pPr>
            <a:r>
              <a:rPr lang="en-US" dirty="0"/>
              <a:t>Browsing Product Categories</a:t>
            </a:r>
          </a:p>
          <a:p>
            <a:pPr marL="285750" indent="-285750">
              <a:buFont typeface="Arial" panose="020B0604020202020204" pitchFamily="34" charset="0"/>
              <a:buChar char="•"/>
            </a:pPr>
            <a:r>
              <a:rPr lang="en-US" dirty="0"/>
              <a:t>Adding Items to the Cart</a:t>
            </a:r>
          </a:p>
          <a:p>
            <a:pPr marL="285750" indent="-285750">
              <a:buFont typeface="Arial" panose="020B0604020202020204" pitchFamily="34" charset="0"/>
              <a:buChar char="•"/>
            </a:pPr>
            <a:r>
              <a:rPr lang="en-US" dirty="0"/>
              <a:t>Finalizing Purchase</a:t>
            </a:r>
          </a:p>
          <a:p>
            <a:pPr marL="285750" indent="-285750">
              <a:buFont typeface="Arial" panose="020B0604020202020204" pitchFamily="34" charset="0"/>
              <a:buChar char="•"/>
            </a:pPr>
            <a:r>
              <a:rPr lang="en-US" dirty="0"/>
              <a:t>Optional Premium Membership Upgrade</a:t>
            </a:r>
          </a:p>
          <a:p>
            <a:pPr marL="285750" indent="-285750">
              <a:buFont typeface="Arial" panose="020B0604020202020204" pitchFamily="34" charset="0"/>
              <a:buChar char="•"/>
            </a:pPr>
            <a:r>
              <a:rPr lang="en-US" dirty="0"/>
              <a:t>Invoice and delivery Tracking</a:t>
            </a:r>
          </a:p>
        </p:txBody>
      </p:sp>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241242" y="948220"/>
            <a:ext cx="3950230" cy="912622"/>
          </a:xfrm>
        </p:spPr>
        <p:txBody>
          <a:bodyPr/>
          <a:lstStyle/>
          <a:p>
            <a:r>
              <a:rPr lang="en-US" dirty="0"/>
              <a:t>APPLICATION FEATURES</a:t>
            </a:r>
          </a:p>
        </p:txBody>
      </p:sp>
      <p:pic>
        <p:nvPicPr>
          <p:cNvPr id="16" name="Marcador de posición de imagen 15">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87" b="1287"/>
          <a:stretch/>
        </p:blipFill>
        <p:spPr>
          <a:xfrm rot="185466">
            <a:off x="5181490" y="680791"/>
            <a:ext cx="3001482" cy="3759733"/>
          </a:xfrm>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21455399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14:presetBounceEnd="22000">
                                      <p:stCondLst>
                                        <p:cond delay="0"/>
                                      </p:stCondLst>
                                      <p:childTnLst>
                                        <p:animScale p14:bounceEnd="22000">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6" dur="2000" fill="hold"/>
                                            <p:tgtEl>
                                              <p:spTgt spid="2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9750" fill="hold"/>
                                            <p:tgtEl>
                                              <p:spTgt spid="28"/>
                                            </p:tgtEl>
                                            <p:attrNameLst>
                                              <p:attrName>r</p:attrName>
                                            </p:attrNameLst>
                                          </p:cBhvr>
                                        </p:animRot>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39"/>
                                            </p:tgtEl>
                                            <p:attrNameLst>
                                              <p:attrName>ppt_x</p:attrName>
                                              <p:attrName>ppt_y</p:attrName>
                                            </p:attrNameLst>
                                          </p:cBhvr>
                                          <p:rCtr x="0" y="3827"/>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33"/>
                                            </p:tgtEl>
                                            <p:attrNameLst>
                                              <p:attrName>ppt_x</p:attrName>
                                              <p:attrName>ppt_y</p:attrName>
                                            </p:attrNameLst>
                                          </p:cBhvr>
                                          <p:rCtr x="0" y="2716"/>
                                        </p:animMotion>
                                      </p:childTnLst>
                                    </p:cTn>
                                  </p:par>
                                  <p:par>
                                    <p:cTn id="13" presetID="6" presetClass="emph" presetSubtype="0" repeatCount="indefinite" autoRev="1" fill="hold" nodeType="withEffect">
                                      <p:stCondLst>
                                        <p:cond delay="0"/>
                                      </p:stCondLst>
                                      <p:childTnLst>
                                        <p:animScale>
                                          <p:cBhvr>
                                            <p:cTn id="14" dur="6000" fill="hold"/>
                                            <p:tgtEl>
                                              <p:spTgt spid="9"/>
                                            </p:tgtEl>
                                          </p:cBhvr>
                                          <p:by x="105000" y="105000"/>
                                        </p:animScale>
                                      </p:childTnLst>
                                    </p:cTn>
                                  </p:par>
                                  <p:par>
                                    <p:cTn id="15" presetID="10" presetClass="entr" presetSubtype="0" fill="hold" grpId="0" nodeType="withEffect">
                                      <p:stCondLst>
                                        <p:cond delay="8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600"/>
                                            <p:tgtEl>
                                              <p:spTgt spid="5"/>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00"/>
                                            <p:tgtEl>
                                              <p:spTgt spid="7"/>
                                            </p:tgtEl>
                                          </p:cBhvr>
                                        </p:animEffect>
                                      </p:childTnLst>
                                    </p:cTn>
                                  </p:par>
                                  <p:par>
                                    <p:cTn id="21" presetID="8" presetClass="emph" presetSubtype="0" repeatCount="indefinite" accel="8000" decel="9000" autoRev="1" fill="hold" nodeType="withEffect">
                                      <p:stCondLst>
                                        <p:cond delay="0"/>
                                      </p:stCondLst>
                                      <p:childTnLst>
                                        <p:animRot by="180000">
                                          <p:cBhvr>
                                            <p:cTn id="22" dur="3250" fill="hold"/>
                                            <p:tgtEl>
                                              <p:spTgt spid="16"/>
                                            </p:tgtEl>
                                            <p:attrNameLst>
                                              <p:attrName>r</p:attrName>
                                            </p:attrNameLst>
                                          </p:cBhvr>
                                        </p:animRot>
                                      </p:childTnLst>
                                    </p:cTn>
                                  </p:par>
                                  <p:par>
                                    <p:cTn id="23"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4"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3098202" y="119652"/>
            <a:ext cx="2947596" cy="655207"/>
          </a:xfrm>
        </p:spPr>
        <p:txBody>
          <a:bodyPr/>
          <a:lstStyle/>
          <a:p>
            <a:r>
              <a:rPr lang="en-US" dirty="0"/>
              <a:t>OUTPUT</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613346" y="609091"/>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6" name="Picture 15">
            <a:extLst>
              <a:ext uri="{FF2B5EF4-FFF2-40B4-BE49-F238E27FC236}">
                <a16:creationId xmlns:a16="http://schemas.microsoft.com/office/drawing/2014/main" id="{17776980-FC11-E9B4-18E4-D16046F2ED07}"/>
              </a:ext>
            </a:extLst>
          </p:cNvPr>
          <p:cNvPicPr>
            <a:picLocks noChangeAspect="1"/>
          </p:cNvPicPr>
          <p:nvPr/>
        </p:nvPicPr>
        <p:blipFill>
          <a:blip r:embed="rId2"/>
          <a:stretch>
            <a:fillRect/>
          </a:stretch>
        </p:blipFill>
        <p:spPr>
          <a:xfrm>
            <a:off x="720989" y="945434"/>
            <a:ext cx="2769894" cy="3431051"/>
          </a:xfrm>
          <a:prstGeom prst="rect">
            <a:avLst/>
          </a:prstGeom>
        </p:spPr>
      </p:pic>
      <p:pic>
        <p:nvPicPr>
          <p:cNvPr id="17" name="Picture 16">
            <a:extLst>
              <a:ext uri="{FF2B5EF4-FFF2-40B4-BE49-F238E27FC236}">
                <a16:creationId xmlns:a16="http://schemas.microsoft.com/office/drawing/2014/main" id="{B75F9428-0EBF-E2D7-676A-F36E21E3A985}"/>
              </a:ext>
            </a:extLst>
          </p:cNvPr>
          <p:cNvPicPr>
            <a:picLocks noChangeAspect="1"/>
          </p:cNvPicPr>
          <p:nvPr/>
        </p:nvPicPr>
        <p:blipFill>
          <a:blip r:embed="rId3"/>
          <a:stretch>
            <a:fillRect/>
          </a:stretch>
        </p:blipFill>
        <p:spPr>
          <a:xfrm>
            <a:off x="2392480" y="2201788"/>
            <a:ext cx="6188710" cy="1517015"/>
          </a:xfrm>
          <a:prstGeom prst="rect">
            <a:avLst/>
          </a:prstGeom>
        </p:spPr>
      </p:pic>
    </p:spTree>
    <p:extLst>
      <p:ext uri="{BB962C8B-B14F-4D97-AF65-F5344CB8AC3E}">
        <p14:creationId xmlns:p14="http://schemas.microsoft.com/office/powerpoint/2010/main" val="35906617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3098202" y="119652"/>
            <a:ext cx="2947596" cy="655207"/>
          </a:xfrm>
        </p:spPr>
        <p:txBody>
          <a:bodyPr/>
          <a:lstStyle/>
          <a:p>
            <a:r>
              <a:rPr lang="en-US" dirty="0"/>
              <a:t>OUTPUT</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613346" y="609091"/>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4" name="Picture 3">
            <a:extLst>
              <a:ext uri="{FF2B5EF4-FFF2-40B4-BE49-F238E27FC236}">
                <a16:creationId xmlns:a16="http://schemas.microsoft.com/office/drawing/2014/main" id="{2630F3F3-2DC0-F02C-8CD2-5CB9F615AECC}"/>
              </a:ext>
            </a:extLst>
          </p:cNvPr>
          <p:cNvPicPr>
            <a:picLocks noChangeAspect="1"/>
          </p:cNvPicPr>
          <p:nvPr/>
        </p:nvPicPr>
        <p:blipFill>
          <a:blip r:embed="rId2"/>
          <a:stretch>
            <a:fillRect/>
          </a:stretch>
        </p:blipFill>
        <p:spPr>
          <a:xfrm>
            <a:off x="1326373" y="834879"/>
            <a:ext cx="2873418" cy="4094406"/>
          </a:xfrm>
          <a:prstGeom prst="rect">
            <a:avLst/>
          </a:prstGeom>
        </p:spPr>
      </p:pic>
      <p:pic>
        <p:nvPicPr>
          <p:cNvPr id="5" name="Picture 4">
            <a:extLst>
              <a:ext uri="{FF2B5EF4-FFF2-40B4-BE49-F238E27FC236}">
                <a16:creationId xmlns:a16="http://schemas.microsoft.com/office/drawing/2014/main" id="{A5B60F63-4714-C609-9E3D-5BAA44569986}"/>
              </a:ext>
            </a:extLst>
          </p:cNvPr>
          <p:cNvPicPr>
            <a:picLocks noChangeAspect="1"/>
          </p:cNvPicPr>
          <p:nvPr/>
        </p:nvPicPr>
        <p:blipFill>
          <a:blip r:embed="rId3"/>
          <a:stretch>
            <a:fillRect/>
          </a:stretch>
        </p:blipFill>
        <p:spPr>
          <a:xfrm>
            <a:off x="4802265" y="1081512"/>
            <a:ext cx="3129970" cy="3432851"/>
          </a:xfrm>
          <a:prstGeom prst="rect">
            <a:avLst/>
          </a:prstGeom>
        </p:spPr>
      </p:pic>
    </p:spTree>
    <p:extLst>
      <p:ext uri="{BB962C8B-B14F-4D97-AF65-F5344CB8AC3E}">
        <p14:creationId xmlns:p14="http://schemas.microsoft.com/office/powerpoint/2010/main" val="8486459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3098202" y="119652"/>
            <a:ext cx="2947596" cy="655207"/>
          </a:xfrm>
        </p:spPr>
        <p:txBody>
          <a:bodyPr/>
          <a:lstStyle/>
          <a:p>
            <a:r>
              <a:rPr lang="en-US" dirty="0"/>
              <a:t>OUTPUT</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613346" y="609091"/>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6" name="Picture 5">
            <a:extLst>
              <a:ext uri="{FF2B5EF4-FFF2-40B4-BE49-F238E27FC236}">
                <a16:creationId xmlns:a16="http://schemas.microsoft.com/office/drawing/2014/main" id="{1997BA19-171E-4B6F-9BC7-2BA7452F6B5C}"/>
              </a:ext>
            </a:extLst>
          </p:cNvPr>
          <p:cNvPicPr>
            <a:picLocks noChangeAspect="1"/>
          </p:cNvPicPr>
          <p:nvPr/>
        </p:nvPicPr>
        <p:blipFill>
          <a:blip r:embed="rId2"/>
          <a:stretch>
            <a:fillRect/>
          </a:stretch>
        </p:blipFill>
        <p:spPr>
          <a:xfrm>
            <a:off x="1243844" y="694499"/>
            <a:ext cx="2597150" cy="4206875"/>
          </a:xfrm>
          <a:prstGeom prst="rect">
            <a:avLst/>
          </a:prstGeom>
        </p:spPr>
      </p:pic>
      <p:pic>
        <p:nvPicPr>
          <p:cNvPr id="11" name="Picture 10">
            <a:extLst>
              <a:ext uri="{FF2B5EF4-FFF2-40B4-BE49-F238E27FC236}">
                <a16:creationId xmlns:a16="http://schemas.microsoft.com/office/drawing/2014/main" id="{8A3F0168-4D4D-0675-1E38-D18B61DFC83D}"/>
              </a:ext>
            </a:extLst>
          </p:cNvPr>
          <p:cNvPicPr>
            <a:picLocks noChangeAspect="1"/>
          </p:cNvPicPr>
          <p:nvPr/>
        </p:nvPicPr>
        <p:blipFill>
          <a:blip r:embed="rId3"/>
          <a:stretch>
            <a:fillRect/>
          </a:stretch>
        </p:blipFill>
        <p:spPr>
          <a:xfrm>
            <a:off x="4441901" y="896078"/>
            <a:ext cx="2905125" cy="1628775"/>
          </a:xfrm>
          <a:prstGeom prst="rect">
            <a:avLst/>
          </a:prstGeom>
        </p:spPr>
      </p:pic>
      <p:pic>
        <p:nvPicPr>
          <p:cNvPr id="12" name="Picture 11">
            <a:extLst>
              <a:ext uri="{FF2B5EF4-FFF2-40B4-BE49-F238E27FC236}">
                <a16:creationId xmlns:a16="http://schemas.microsoft.com/office/drawing/2014/main" id="{8C338F7F-0015-F8C4-364B-A179E8574A8D}"/>
              </a:ext>
            </a:extLst>
          </p:cNvPr>
          <p:cNvPicPr>
            <a:picLocks noChangeAspect="1"/>
          </p:cNvPicPr>
          <p:nvPr/>
        </p:nvPicPr>
        <p:blipFill>
          <a:blip r:embed="rId4"/>
          <a:stretch>
            <a:fillRect/>
          </a:stretch>
        </p:blipFill>
        <p:spPr>
          <a:xfrm>
            <a:off x="4438650" y="2797936"/>
            <a:ext cx="3067050" cy="1638300"/>
          </a:xfrm>
          <a:prstGeom prst="rect">
            <a:avLst/>
          </a:prstGeom>
        </p:spPr>
      </p:pic>
    </p:spTree>
    <p:extLst>
      <p:ext uri="{BB962C8B-B14F-4D97-AF65-F5344CB8AC3E}">
        <p14:creationId xmlns:p14="http://schemas.microsoft.com/office/powerpoint/2010/main" val="99592470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F2C40DD3-0FB4-7083-371E-27079241DAC3}"/>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78444BCE-AC51-0EBF-1E27-A44A5DE82FC9}"/>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FC5252B5-042A-050D-A4A9-CE2C7BFE6231}"/>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5EACE198-8088-997F-FD46-02F8E53370E2}"/>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B5CD2A73-C90A-A1B8-BED4-05152A691587}"/>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FE7DD147-0A38-4E87-9D9A-1D9976EF17CE}"/>
              </a:ext>
            </a:extLst>
          </p:cNvPr>
          <p:cNvSpPr>
            <a:spLocks noGrp="1"/>
          </p:cNvSpPr>
          <p:nvPr>
            <p:ph type="ctrTitle"/>
          </p:nvPr>
        </p:nvSpPr>
        <p:spPr>
          <a:xfrm>
            <a:off x="1914968" y="1741336"/>
            <a:ext cx="5923109" cy="1601517"/>
          </a:xfrm>
        </p:spPr>
        <p:txBody>
          <a:bodyPr/>
          <a:lstStyle/>
          <a:p>
            <a:r>
              <a:rPr lang="en-US" b="1" dirty="0"/>
              <a:t>INTRODUCTION</a:t>
            </a:r>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subTitle" idx="1"/>
          </p:nvPr>
        </p:nvSpPr>
        <p:spPr>
          <a:xfrm>
            <a:off x="3364433" y="3644997"/>
            <a:ext cx="2473065" cy="529090"/>
          </a:xfrm>
        </p:spPr>
        <p:txBody>
          <a:bodyPr>
            <a:noAutofit/>
          </a:bodyPr>
          <a:lstStyle/>
          <a:p>
            <a:r>
              <a:rPr lang="en-US" dirty="0"/>
              <a:t>PACKAGES, FILES AND THEIR CONNECTION</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nchor="ctr"/>
          <a:lstStyle/>
          <a:p>
            <a:pPr>
              <a:lnSpc>
                <a:spcPct val="80000"/>
              </a:lnSpc>
            </a:pPr>
            <a:r>
              <a:rPr lang="en-US" sz="8800" dirty="0"/>
              <a:t>01</a:t>
            </a:r>
          </a:p>
        </p:txBody>
      </p:sp>
      <p:pic>
        <p:nvPicPr>
          <p:cNvPr id="15" name="Imagen 14" descr="Imagen que contiene Gráfico circular&#10;&#10;Descripción generada automáticamente">
            <a:extLst>
              <a:ext uri="{FF2B5EF4-FFF2-40B4-BE49-F238E27FC236}">
                <a16:creationId xmlns:a16="http://schemas.microsoft.com/office/drawing/2014/main" id="{41E0F4B5-83D5-81F9-D16E-BFEC6113F8CD}"/>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80D10D1F-A34B-F59E-0925-BDA9E197E11F}"/>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C7F49B56-7AD9-FD06-4831-7F0F265D5FD5}"/>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F95500FF-5F15-A707-A8B0-D6BB4B4CF0D8}"/>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5BEF0C80-96ED-ACA3-1509-73CBAD54B156}"/>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112AC5FB-292F-AF20-3273-D5F7C2185005}"/>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8168F1AF-FF19-5CE0-ACFA-FC1FAEC94904}"/>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013A0A0C-768A-103F-9788-31DBF077BFF4}"/>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58D7E544-DC0C-C77B-8580-CAE9813CF86B}"/>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0060FA3F-4E9E-249A-5455-536C4A71EDFC}"/>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443307E2-2F1E-6FD3-F1B1-9D1DD0C21CD9}"/>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8422F606-6846-2810-C0AA-DCDE5A4FC325}"/>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7567F1F1-DB0D-5FC5-18D4-19A9916A379B}"/>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FB70843-6506-4AD3-0AEC-754F6F42C3DF}"/>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5FF43F78-8087-7207-A9F4-F0530FFFBDF6}"/>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B34D7C7C-0EA5-1847-6DEC-93E82047218F}"/>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200"/>
                                            <p:tgtEl>
                                              <p:spTgt spid="5"/>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200"/>
                                            <p:tgtEl>
                                              <p:spTgt spid="5"/>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3098202" y="119652"/>
            <a:ext cx="2947596" cy="655207"/>
          </a:xfrm>
        </p:spPr>
        <p:txBody>
          <a:bodyPr/>
          <a:lstStyle/>
          <a:p>
            <a:r>
              <a:rPr lang="en-US" dirty="0"/>
              <a:t>OUTPUT</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613346" y="609091"/>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4" name="Picture 3">
            <a:extLst>
              <a:ext uri="{FF2B5EF4-FFF2-40B4-BE49-F238E27FC236}">
                <a16:creationId xmlns:a16="http://schemas.microsoft.com/office/drawing/2014/main" id="{B870E76C-3E86-63A0-C232-E82C0762736D}"/>
              </a:ext>
            </a:extLst>
          </p:cNvPr>
          <p:cNvPicPr>
            <a:picLocks noChangeAspect="1"/>
          </p:cNvPicPr>
          <p:nvPr/>
        </p:nvPicPr>
        <p:blipFill>
          <a:blip r:embed="rId2"/>
          <a:stretch>
            <a:fillRect/>
          </a:stretch>
        </p:blipFill>
        <p:spPr>
          <a:xfrm>
            <a:off x="720990" y="952601"/>
            <a:ext cx="3815886" cy="3767637"/>
          </a:xfrm>
          <a:prstGeom prst="rect">
            <a:avLst/>
          </a:prstGeom>
        </p:spPr>
      </p:pic>
      <p:pic>
        <p:nvPicPr>
          <p:cNvPr id="5" name="Picture 4">
            <a:extLst>
              <a:ext uri="{FF2B5EF4-FFF2-40B4-BE49-F238E27FC236}">
                <a16:creationId xmlns:a16="http://schemas.microsoft.com/office/drawing/2014/main" id="{0A33B779-B54A-9B48-3E9D-EBC7C9FBB0F7}"/>
              </a:ext>
            </a:extLst>
          </p:cNvPr>
          <p:cNvPicPr>
            <a:picLocks noChangeAspect="1"/>
          </p:cNvPicPr>
          <p:nvPr/>
        </p:nvPicPr>
        <p:blipFill>
          <a:blip r:embed="rId3"/>
          <a:stretch>
            <a:fillRect/>
          </a:stretch>
        </p:blipFill>
        <p:spPr>
          <a:xfrm>
            <a:off x="4846277" y="1364108"/>
            <a:ext cx="3800719" cy="2694936"/>
          </a:xfrm>
          <a:prstGeom prst="rect">
            <a:avLst/>
          </a:prstGeom>
        </p:spPr>
      </p:pic>
    </p:spTree>
    <p:extLst>
      <p:ext uri="{BB962C8B-B14F-4D97-AF65-F5344CB8AC3E}">
        <p14:creationId xmlns:p14="http://schemas.microsoft.com/office/powerpoint/2010/main" val="21627413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3098202" y="119652"/>
            <a:ext cx="2947596" cy="655207"/>
          </a:xfrm>
        </p:spPr>
        <p:txBody>
          <a:bodyPr/>
          <a:lstStyle/>
          <a:p>
            <a:r>
              <a:rPr lang="en-US" dirty="0"/>
              <a:t>OUTPUT</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613346" y="609091"/>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6" name="Picture 5">
            <a:extLst>
              <a:ext uri="{FF2B5EF4-FFF2-40B4-BE49-F238E27FC236}">
                <a16:creationId xmlns:a16="http://schemas.microsoft.com/office/drawing/2014/main" id="{DA2AD633-FB82-2AFD-B41F-3BA890A45124}"/>
              </a:ext>
            </a:extLst>
          </p:cNvPr>
          <p:cNvPicPr>
            <a:picLocks noChangeAspect="1"/>
          </p:cNvPicPr>
          <p:nvPr/>
        </p:nvPicPr>
        <p:blipFill>
          <a:blip r:embed="rId2"/>
          <a:stretch>
            <a:fillRect/>
          </a:stretch>
        </p:blipFill>
        <p:spPr>
          <a:xfrm>
            <a:off x="2090535" y="956796"/>
            <a:ext cx="4725035" cy="952500"/>
          </a:xfrm>
          <a:prstGeom prst="rect">
            <a:avLst/>
          </a:prstGeom>
        </p:spPr>
      </p:pic>
      <p:pic>
        <p:nvPicPr>
          <p:cNvPr id="11" name="Picture 10">
            <a:extLst>
              <a:ext uri="{FF2B5EF4-FFF2-40B4-BE49-F238E27FC236}">
                <a16:creationId xmlns:a16="http://schemas.microsoft.com/office/drawing/2014/main" id="{4D28B10A-2D22-F8D8-CB17-BF167032329D}"/>
              </a:ext>
            </a:extLst>
          </p:cNvPr>
          <p:cNvPicPr>
            <a:picLocks noChangeAspect="1"/>
          </p:cNvPicPr>
          <p:nvPr/>
        </p:nvPicPr>
        <p:blipFill>
          <a:blip r:embed="rId3"/>
          <a:stretch>
            <a:fillRect/>
          </a:stretch>
        </p:blipFill>
        <p:spPr>
          <a:xfrm>
            <a:off x="2984207" y="2091234"/>
            <a:ext cx="2786299" cy="2816834"/>
          </a:xfrm>
          <a:prstGeom prst="rect">
            <a:avLst/>
          </a:prstGeom>
        </p:spPr>
      </p:pic>
    </p:spTree>
    <p:extLst>
      <p:ext uri="{BB962C8B-B14F-4D97-AF65-F5344CB8AC3E}">
        <p14:creationId xmlns:p14="http://schemas.microsoft.com/office/powerpoint/2010/main" val="408401409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F2C40DD3-0FB4-7083-371E-27079241DAC3}"/>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78444BCE-AC51-0EBF-1E27-A44A5DE82FC9}"/>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FC5252B5-042A-050D-A4A9-CE2C7BFE6231}"/>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5EACE198-8088-997F-FD46-02F8E53370E2}"/>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B5CD2A73-C90A-A1B8-BED4-05152A691587}"/>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FE7DD147-0A38-4E87-9D9A-1D9976EF17CE}"/>
              </a:ext>
            </a:extLst>
          </p:cNvPr>
          <p:cNvSpPr>
            <a:spLocks noGrp="1"/>
          </p:cNvSpPr>
          <p:nvPr>
            <p:ph type="ctrTitle"/>
          </p:nvPr>
        </p:nvSpPr>
        <p:spPr>
          <a:xfrm>
            <a:off x="1433291" y="1704151"/>
            <a:ext cx="6887544" cy="1601517"/>
          </a:xfrm>
        </p:spPr>
        <p:txBody>
          <a:bodyPr/>
          <a:lstStyle/>
          <a:p>
            <a:r>
              <a:rPr lang="en-US" b="1" dirty="0"/>
              <a:t>references</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nchor="ctr"/>
          <a:lstStyle/>
          <a:p>
            <a:pPr>
              <a:lnSpc>
                <a:spcPct val="80000"/>
              </a:lnSpc>
            </a:pPr>
            <a:r>
              <a:rPr lang="en-US" sz="8800" dirty="0"/>
              <a:t>04</a:t>
            </a:r>
          </a:p>
        </p:txBody>
      </p:sp>
      <p:pic>
        <p:nvPicPr>
          <p:cNvPr id="15" name="Imagen 14" descr="Imagen que contiene Gráfico circular&#10;&#10;Descripción generada automáticamente">
            <a:extLst>
              <a:ext uri="{FF2B5EF4-FFF2-40B4-BE49-F238E27FC236}">
                <a16:creationId xmlns:a16="http://schemas.microsoft.com/office/drawing/2014/main" id="{41E0F4B5-83D5-81F9-D16E-BFEC6113F8CD}"/>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80D10D1F-A34B-F59E-0925-BDA9E197E11F}"/>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C7F49B56-7AD9-FD06-4831-7F0F265D5FD5}"/>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F95500FF-5F15-A707-A8B0-D6BB4B4CF0D8}"/>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5BEF0C80-96ED-ACA3-1509-73CBAD54B156}"/>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112AC5FB-292F-AF20-3273-D5F7C2185005}"/>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8168F1AF-FF19-5CE0-ACFA-FC1FAEC94904}"/>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013A0A0C-768A-103F-9788-31DBF077BFF4}"/>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58D7E544-DC0C-C77B-8580-CAE9813CF86B}"/>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0060FA3F-4E9E-249A-5455-536C4A71EDFC}"/>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443307E2-2F1E-6FD3-F1B1-9D1DD0C21CD9}"/>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8422F606-6846-2810-C0AA-DCDE5A4FC325}"/>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7567F1F1-DB0D-5FC5-18D4-19A9916A379B}"/>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FB70843-6506-4AD3-0AEC-754F6F42C3DF}"/>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5FF43F78-8087-7207-A9F4-F0530FFFBDF6}"/>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B34D7C7C-0EA5-1847-6DEC-93E82047218F}"/>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2595696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 dibujo de un animal&#10;&#10;Descripción generada automáticamente con confianza baja">
            <a:extLst>
              <a:ext uri="{FF2B5EF4-FFF2-40B4-BE49-F238E27FC236}">
                <a16:creationId xmlns:a16="http://schemas.microsoft.com/office/drawing/2014/main" id="{81C6847E-1503-9FCC-E35C-6C0EE7198984}"/>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3618" b="23902"/>
          <a:stretch/>
        </p:blipFill>
        <p:spPr>
          <a:xfrm>
            <a:off x="6060294" y="3462474"/>
            <a:ext cx="3090067" cy="1710466"/>
          </a:xfrm>
          <a:prstGeom prst="rect">
            <a:avLst/>
          </a:prstGeom>
        </p:spPr>
      </p:pic>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sp>
        <p:nvSpPr>
          <p:cNvPr id="4" name="Title 3">
            <a:extLst>
              <a:ext uri="{FF2B5EF4-FFF2-40B4-BE49-F238E27FC236}">
                <a16:creationId xmlns:a16="http://schemas.microsoft.com/office/drawing/2014/main" id="{BDDDB381-A964-40D1-8EC8-73CF6F5805FE}"/>
              </a:ext>
            </a:extLst>
          </p:cNvPr>
          <p:cNvSpPr>
            <a:spLocks noGrp="1"/>
          </p:cNvSpPr>
          <p:nvPr>
            <p:ph type="title"/>
          </p:nvPr>
        </p:nvSpPr>
        <p:spPr>
          <a:xfrm>
            <a:off x="2617607" y="437442"/>
            <a:ext cx="3700630" cy="1158014"/>
          </a:xfrm>
        </p:spPr>
        <p:txBody>
          <a:bodyPr/>
          <a:lstStyle/>
          <a:p>
            <a:r>
              <a:rPr lang="en-US" dirty="0"/>
              <a:t>References</a:t>
            </a:r>
          </a:p>
        </p:txBody>
      </p:sp>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5">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6">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4" name="Marcador de texto 37">
            <a:extLst>
              <a:ext uri="{FF2B5EF4-FFF2-40B4-BE49-F238E27FC236}">
                <a16:creationId xmlns:a16="http://schemas.microsoft.com/office/drawing/2014/main" id="{C8A03D9E-29FA-8E86-346C-4D4E82E3013E}"/>
              </a:ext>
            </a:extLst>
          </p:cNvPr>
          <p:cNvSpPr txBox="1">
            <a:spLocks/>
          </p:cNvSpPr>
          <p:nvPr/>
        </p:nvSpPr>
        <p:spPr>
          <a:xfrm>
            <a:off x="1710049" y="1677357"/>
            <a:ext cx="5895278" cy="244181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[1] Book- https://github.com/EbookFoundation/free-programming-books/blob/main/books/free-programming-books-langs.md</a:t>
            </a:r>
          </a:p>
          <a:p>
            <a:pPr marL="0" indent="0">
              <a:buNone/>
            </a:pPr>
            <a:r>
              <a:rPr lang="en-US" sz="1400" dirty="0"/>
              <a:t>[2] GitHub link - https://devfreebooks.github.io/java/</a:t>
            </a:r>
          </a:p>
          <a:p>
            <a:pPr marL="0" indent="0">
              <a:buNone/>
            </a:pPr>
            <a:r>
              <a:rPr lang="en-US" sz="1400" dirty="0"/>
              <a:t>[3] Generics - https://www.tutorialspoint.com/java/java_generics.htm</a:t>
            </a:r>
          </a:p>
          <a:p>
            <a:pPr marL="0" indent="0">
              <a:buNone/>
            </a:pPr>
            <a:r>
              <a:rPr lang="en-US" sz="1400" dirty="0"/>
              <a:t>[4] Great Learning - https://www.mygreatlearning.com/blog/oops-concepts-in-java/</a:t>
            </a:r>
          </a:p>
          <a:p>
            <a:pPr marL="0" indent="0">
              <a:buNone/>
            </a:pPr>
            <a:r>
              <a:rPr lang="en-US" sz="1400" dirty="0"/>
              <a:t>[5] Oracle Java Documentation - https://docs.oracle.com/en/java/</a:t>
            </a:r>
          </a:p>
          <a:p>
            <a:pPr marL="0" indent="0">
              <a:buNone/>
            </a:pPr>
            <a:r>
              <a:rPr lang="en-US" sz="1400" dirty="0"/>
              <a:t>[6] Java Tutorials - https://docs.oracle.com/javase/tutorial/</a:t>
            </a:r>
          </a:p>
          <a:p>
            <a:endParaRPr lang="en-US" sz="1400" dirty="0"/>
          </a:p>
        </p:txBody>
      </p:sp>
    </p:spTree>
    <p:extLst>
      <p:ext uri="{BB962C8B-B14F-4D97-AF65-F5344CB8AC3E}">
        <p14:creationId xmlns:p14="http://schemas.microsoft.com/office/powerpoint/2010/main" val="41416720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8.33333E-7 0.00123 L 0.01337 0.03055 " pathEditMode="relative" rAng="0" ptsTypes="AA" p14:bounceEnd="5091">
                                          <p:cBhvr>
                                            <p:cTn id="6" dur="6750" fill="hold"/>
                                            <p:tgtEl>
                                              <p:spTgt spid="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7"/>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10" dur="3250" fill="hold"/>
                                            <p:tgtEl>
                                              <p:spTgt spid="1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8250" fill="hold"/>
                                            <p:tgtEl>
                                              <p:spTgt spid="18"/>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6"/>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6"/>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3"/>
                                            </p:tgtEl>
                                            <p:attrNameLst>
                                              <p:attrName>ppt_x</p:attrName>
                                              <p:attrName>ppt_y</p:attrName>
                                            </p:attrNameLst>
                                          </p:cBhvr>
                                          <p:rCtr x="260" y="-525"/>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3"/>
                                            </p:tgtEl>
                                            <p:attrNameLst>
                                              <p:attrName>r</p:attrName>
                                            </p:attrNameLst>
                                          </p:cBhvr>
                                        </p:animRot>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19"/>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8.33333E-7 0.00123 L 0.01337 0.03055 " pathEditMode="relative" rAng="0" ptsTypes="AA">
                                          <p:cBhvr>
                                            <p:cTn id="6" dur="6750" fill="hold"/>
                                            <p:tgtEl>
                                              <p:spTgt spid="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7"/>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5.55556E-7 0.00123 L 0.01337 0.03055 " pathEditMode="relative" rAng="0" ptsTypes="AA">
                                          <p:cBhvr>
                                            <p:cTn id="10" dur="3250" fill="hold"/>
                                            <p:tgtEl>
                                              <p:spTgt spid="1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8250" fill="hold"/>
                                            <p:tgtEl>
                                              <p:spTgt spid="18"/>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6"/>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6"/>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3"/>
                                            </p:tgtEl>
                                            <p:attrNameLst>
                                              <p:attrName>ppt_x</p:attrName>
                                              <p:attrName>ppt_y</p:attrName>
                                            </p:attrNameLst>
                                          </p:cBhvr>
                                          <p:rCtr x="260" y="-525"/>
                                        </p:animMotion>
                                      </p:childTnLst>
                                    </p:cTn>
                                  </p:par>
                                  <p:par>
                                    <p:cTn id="19" presetID="8" presetClass="emph" presetSubtype="0" repeatCount="indefinite" accel="2500" autoRev="1" fill="hold" nodeType="withEffect">
                                      <p:stCondLst>
                                        <p:cond delay="0"/>
                                      </p:stCondLst>
                                      <p:childTnLst>
                                        <p:animRot by="300000">
                                          <p:cBhvr>
                                            <p:cTn id="20" dur="3500" fill="hold"/>
                                            <p:tgtEl>
                                              <p:spTgt spid="3"/>
                                            </p:tgtEl>
                                            <p:attrNameLst>
                                              <p:attrName>r</p:attrName>
                                            </p:attrNameLst>
                                          </p:cBhvr>
                                        </p:animRot>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19"/>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o 35">
            <a:extLst>
              <a:ext uri="{FF2B5EF4-FFF2-40B4-BE49-F238E27FC236}">
                <a16:creationId xmlns:a16="http://schemas.microsoft.com/office/drawing/2014/main" id="{8A041C42-959C-B667-D87A-A81A43C54070}"/>
              </a:ext>
            </a:extLst>
          </p:cNvPr>
          <p:cNvGrpSpPr/>
          <p:nvPr/>
        </p:nvGrpSpPr>
        <p:grpSpPr>
          <a:xfrm>
            <a:off x="536104" y="1189049"/>
            <a:ext cx="8072236" cy="2016370"/>
            <a:chOff x="399330" y="1154884"/>
            <a:chExt cx="8345784" cy="2084700"/>
          </a:xfrm>
        </p:grpSpPr>
        <p:sp>
          <p:nvSpPr>
            <p:cNvPr id="37" name="Rectángulo 36">
              <a:extLst>
                <a:ext uri="{FF2B5EF4-FFF2-40B4-BE49-F238E27FC236}">
                  <a16:creationId xmlns:a16="http://schemas.microsoft.com/office/drawing/2014/main" id="{48044DBD-14DD-336C-5561-E79AE15194A0}"/>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4032B2B9-FEAB-7F12-21D8-7000927EB1F9}"/>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Elipse 38">
              <a:extLst>
                <a:ext uri="{FF2B5EF4-FFF2-40B4-BE49-F238E27FC236}">
                  <a16:creationId xmlns:a16="http://schemas.microsoft.com/office/drawing/2014/main" id="{C29D2A9E-83C8-5C74-6AF2-7498D835155C}"/>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a:extLst>
                <a:ext uri="{FF2B5EF4-FFF2-40B4-BE49-F238E27FC236}">
                  <a16:creationId xmlns:a16="http://schemas.microsoft.com/office/drawing/2014/main" id="{45FF6EEE-3B58-0166-1228-9C3EB6A2EBC6}"/>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a:extLst>
                <a:ext uri="{FF2B5EF4-FFF2-40B4-BE49-F238E27FC236}">
                  <a16:creationId xmlns:a16="http://schemas.microsoft.com/office/drawing/2014/main" id="{84A1524F-236C-9503-D1BA-B52E77CB8DED}"/>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1" name="Imagen 30" descr="Un dibujo de un animal&#10;&#10;Descripción generada automáticamente con confianza baja">
            <a:extLst>
              <a:ext uri="{FF2B5EF4-FFF2-40B4-BE49-F238E27FC236}">
                <a16:creationId xmlns:a16="http://schemas.microsoft.com/office/drawing/2014/main" id="{B34901E6-69A4-ADEC-5D1F-8BC2AC99CE7B}"/>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32" name="Imagen 31" descr="Forma&#10;&#10;Descripción generada automáticamente">
            <a:extLst>
              <a:ext uri="{FF2B5EF4-FFF2-40B4-BE49-F238E27FC236}">
                <a16:creationId xmlns:a16="http://schemas.microsoft.com/office/drawing/2014/main" id="{7454F399-FF4D-830A-F87A-245AF5F002C2}"/>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33" name="Imagen 32" descr="Patrón de fondo&#10;&#10;Descripción generada automáticamente con confianza baja">
            <a:extLst>
              <a:ext uri="{FF2B5EF4-FFF2-40B4-BE49-F238E27FC236}">
                <a16:creationId xmlns:a16="http://schemas.microsoft.com/office/drawing/2014/main" id="{B20B8505-0AE3-4DD2-2879-64B8371CEA56}"/>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34" name="Imagen 33" descr="Icono&#10;&#10;Descripción generada automáticamente">
            <a:extLst>
              <a:ext uri="{FF2B5EF4-FFF2-40B4-BE49-F238E27FC236}">
                <a16:creationId xmlns:a16="http://schemas.microsoft.com/office/drawing/2014/main" id="{ED259533-DDE1-C266-A1C1-1ADCD591BE9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35" name="Imagen 34" descr="Forma&#10;&#10;Descripción generada automáticamente">
            <a:extLst>
              <a:ext uri="{FF2B5EF4-FFF2-40B4-BE49-F238E27FC236}">
                <a16:creationId xmlns:a16="http://schemas.microsoft.com/office/drawing/2014/main" id="{72848D5A-2F58-DE88-7B50-9F6200192F31}"/>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sp>
        <p:nvSpPr>
          <p:cNvPr id="6" name="Título 5">
            <a:extLst>
              <a:ext uri="{FF2B5EF4-FFF2-40B4-BE49-F238E27FC236}">
                <a16:creationId xmlns:a16="http://schemas.microsoft.com/office/drawing/2014/main" id="{44A723ED-0C09-77DF-E03F-D49CF86A6877}"/>
              </a:ext>
            </a:extLst>
          </p:cNvPr>
          <p:cNvSpPr>
            <a:spLocks noGrp="1"/>
          </p:cNvSpPr>
          <p:nvPr>
            <p:ph type="ctrTitle"/>
          </p:nvPr>
        </p:nvSpPr>
        <p:spPr>
          <a:xfrm>
            <a:off x="1609370" y="814395"/>
            <a:ext cx="5720663" cy="1158014"/>
          </a:xfrm>
        </p:spPr>
        <p:txBody>
          <a:bodyPr/>
          <a:lstStyle/>
          <a:p>
            <a:r>
              <a:rPr lang="en-US" sz="15000" dirty="0"/>
              <a:t>THANK you!</a:t>
            </a:r>
          </a:p>
        </p:txBody>
      </p:sp>
    </p:spTree>
    <p:extLst>
      <p:ext uri="{BB962C8B-B14F-4D97-AF65-F5344CB8AC3E}">
        <p14:creationId xmlns:p14="http://schemas.microsoft.com/office/powerpoint/2010/main" val="19219547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600"/>
                                            <p:tgtEl>
                                              <p:spTgt spid="6"/>
                                            </p:tgtEl>
                                          </p:cBhvr>
                                        </p:animEffect>
                                      </p:childTnLst>
                                    </p:cTn>
                                  </p:par>
                                  <p:par>
                                    <p:cTn id="8"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9" dur="4500" fill="hold"/>
                                            <p:tgtEl>
                                              <p:spTgt spid="33"/>
                                            </p:tgtEl>
                                            <p:attrNameLst>
                                              <p:attrName>ppt_x</p:attrName>
                                              <p:attrName>ppt_y</p:attrName>
                                            </p:attrNameLst>
                                          </p:cBhvr>
                                          <p:rCtr x="260" y="-525"/>
                                        </p:animMotion>
                                      </p:childTnLst>
                                    </p:cTn>
                                  </p:par>
                                  <p:par>
                                    <p:cTn id="10" presetID="8" presetClass="emph" presetSubtype="0" repeatCount="indefinite" accel="2500" autoRev="1" fill="hold" nodeType="withEffect" p14:presetBounceEnd="3500">
                                      <p:stCondLst>
                                        <p:cond delay="0"/>
                                      </p:stCondLst>
                                      <p:childTnLst>
                                        <p:animRot by="300000" p14:bounceEnd="3500">
                                          <p:cBhvr>
                                            <p:cTn id="11" dur="3500" fill="hold"/>
                                            <p:tgtEl>
                                              <p:spTgt spid="33"/>
                                            </p:tgtEl>
                                            <p:attrNameLst>
                                              <p:attrName>r</p:attrName>
                                            </p:attrNameLst>
                                          </p:cBhvr>
                                        </p:animRot>
                                      </p:childTnLst>
                                    </p:cTn>
                                  </p:par>
                                  <p:par>
                                    <p:cTn id="12"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3" dur="6750" fill="hold"/>
                                            <p:tgtEl>
                                              <p:spTgt spid="31"/>
                                            </p:tgtEl>
                                            <p:attrNameLst>
                                              <p:attrName>ppt_x</p:attrName>
                                              <p:attrName>ppt_y</p:attrName>
                                            </p:attrNameLst>
                                          </p:cBhvr>
                                          <p:rCtr x="799" y="-895"/>
                                        </p:animMotion>
                                      </p:childTnLst>
                                    </p:cTn>
                                  </p:par>
                                  <p:par>
                                    <p:cTn id="14" presetID="8" presetClass="emph" presetSubtype="0" repeatCount="indefinite" accel="2500" autoRev="1" fill="hold" nodeType="withEffect" p14:presetBounceEnd="3500">
                                      <p:stCondLst>
                                        <p:cond delay="0"/>
                                      </p:stCondLst>
                                      <p:childTnLst>
                                        <p:animRot by="300000" p14:bounceEnd="3500">
                                          <p:cBhvr>
                                            <p:cTn id="15" dur="3500" fill="hold"/>
                                            <p:tgtEl>
                                              <p:spTgt spid="31"/>
                                            </p:tgtEl>
                                            <p:attrNameLst>
                                              <p:attrName>r</p:attrName>
                                            </p:attrNameLst>
                                          </p:cBhvr>
                                        </p:animRot>
                                      </p:childTnLst>
                                    </p:cTn>
                                  </p:par>
                                  <p:par>
                                    <p:cTn id="16"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7" dur="3250" fill="hold"/>
                                            <p:tgtEl>
                                              <p:spTgt spid="34"/>
                                            </p:tgtEl>
                                            <p:attrNameLst>
                                              <p:attrName>ppt_x</p:attrName>
                                              <p:attrName>ppt_y</p:attrName>
                                            </p:attrNameLst>
                                          </p:cBhvr>
                                          <p:rCtr x="764" y="-617"/>
                                        </p:animMotion>
                                      </p:childTnLst>
                                    </p:cTn>
                                  </p:par>
                                  <p:par>
                                    <p:cTn id="18" presetID="8" presetClass="emph" presetSubtype="0" repeatCount="indefinite" accel="2500" autoRev="1" fill="hold" nodeType="withEffect" p14:presetBounceEnd="3500">
                                      <p:stCondLst>
                                        <p:cond delay="0"/>
                                      </p:stCondLst>
                                      <p:childTnLst>
                                        <p:animRot by="300000" p14:bounceEnd="3500">
                                          <p:cBhvr>
                                            <p:cTn id="19" dur="8250" fill="hold"/>
                                            <p:tgtEl>
                                              <p:spTgt spid="34"/>
                                            </p:tgtEl>
                                            <p:attrNameLst>
                                              <p:attrName>r</p:attrName>
                                            </p:attrNameLst>
                                          </p:cBhvr>
                                        </p:animRot>
                                      </p:childTnLst>
                                    </p:cTn>
                                  </p:par>
                                  <p:par>
                                    <p:cTn id="20"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1" dur="4750" fill="hold"/>
                                            <p:tgtEl>
                                              <p:spTgt spid="35"/>
                                            </p:tgtEl>
                                            <p:attrNameLst>
                                              <p:attrName>ppt_x</p:attrName>
                                              <p:attrName>ppt_y</p:attrName>
                                            </p:attrNameLst>
                                          </p:cBhvr>
                                          <p:rCtr x="-3490" y="0"/>
                                        </p:animMotion>
                                      </p:childTnLst>
                                    </p:cTn>
                                  </p:par>
                                  <p:par>
                                    <p:cTn id="22"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3" dur="7250" fill="hold"/>
                                            <p:tgtEl>
                                              <p:spTgt spid="32"/>
                                            </p:tgtEl>
                                            <p:attrNameLst>
                                              <p:attrName>ppt_x</p:attrName>
                                              <p:attrName>ppt_y</p:attrName>
                                            </p:attrNameLst>
                                          </p:cBhvr>
                                          <p:rCtr x="3559" y="31"/>
                                        </p:animMotion>
                                      </p:childTnLst>
                                    </p:cTn>
                                  </p:par>
                                  <p:par>
                                    <p:cTn id="24" presetID="6" presetClass="emph" presetSubtype="0" repeatCount="indefinite" autoRev="1" fill="hold" nodeType="withEffect" p14:presetBounceEnd="22000">
                                      <p:stCondLst>
                                        <p:cond delay="0"/>
                                      </p:stCondLst>
                                      <p:childTnLst>
                                        <p:animScale p14:bounceEnd="22000">
                                          <p:cBhvr>
                                            <p:cTn id="25"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600"/>
                                            <p:tgtEl>
                                              <p:spTgt spid="6"/>
                                            </p:tgtEl>
                                          </p:cBhvr>
                                        </p:animEffect>
                                      </p:childTnLst>
                                    </p:cTn>
                                  </p:par>
                                  <p:par>
                                    <p:cTn id="8"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9" dur="4500" fill="hold"/>
                                            <p:tgtEl>
                                              <p:spTgt spid="33"/>
                                            </p:tgtEl>
                                            <p:attrNameLst>
                                              <p:attrName>ppt_x</p:attrName>
                                              <p:attrName>ppt_y</p:attrName>
                                            </p:attrNameLst>
                                          </p:cBhvr>
                                          <p:rCtr x="260" y="-525"/>
                                        </p:animMotion>
                                      </p:childTnLst>
                                    </p:cTn>
                                  </p:par>
                                  <p:par>
                                    <p:cTn id="10" presetID="8" presetClass="emph" presetSubtype="0" repeatCount="indefinite" accel="2500" autoRev="1" fill="hold" nodeType="withEffect">
                                      <p:stCondLst>
                                        <p:cond delay="0"/>
                                      </p:stCondLst>
                                      <p:childTnLst>
                                        <p:animRot by="300000">
                                          <p:cBhvr>
                                            <p:cTn id="11" dur="3500" fill="hold"/>
                                            <p:tgtEl>
                                              <p:spTgt spid="33"/>
                                            </p:tgtEl>
                                            <p:attrNameLst>
                                              <p:attrName>r</p:attrName>
                                            </p:attrNameLst>
                                          </p:cBhvr>
                                        </p:animRot>
                                      </p:childTnLst>
                                    </p:cTn>
                                  </p:par>
                                  <p:par>
                                    <p:cTn id="12"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3" dur="6750" fill="hold"/>
                                            <p:tgtEl>
                                              <p:spTgt spid="31"/>
                                            </p:tgtEl>
                                            <p:attrNameLst>
                                              <p:attrName>ppt_x</p:attrName>
                                              <p:attrName>ppt_y</p:attrName>
                                            </p:attrNameLst>
                                          </p:cBhvr>
                                          <p:rCtr x="799" y="-895"/>
                                        </p:animMotion>
                                      </p:childTnLst>
                                    </p:cTn>
                                  </p:par>
                                  <p:par>
                                    <p:cTn id="14" presetID="8" presetClass="emph" presetSubtype="0" repeatCount="indefinite" accel="2500" autoRev="1" fill="hold" nodeType="withEffect">
                                      <p:stCondLst>
                                        <p:cond delay="0"/>
                                      </p:stCondLst>
                                      <p:childTnLst>
                                        <p:animRot by="300000">
                                          <p:cBhvr>
                                            <p:cTn id="15" dur="3500" fill="hold"/>
                                            <p:tgtEl>
                                              <p:spTgt spid="31"/>
                                            </p:tgtEl>
                                            <p:attrNameLst>
                                              <p:attrName>r</p:attrName>
                                            </p:attrNameLst>
                                          </p:cBhvr>
                                        </p:animRot>
                                      </p:childTnLst>
                                    </p:cTn>
                                  </p:par>
                                  <p:par>
                                    <p:cTn id="16"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7" dur="3250" fill="hold"/>
                                            <p:tgtEl>
                                              <p:spTgt spid="34"/>
                                            </p:tgtEl>
                                            <p:attrNameLst>
                                              <p:attrName>ppt_x</p:attrName>
                                              <p:attrName>ppt_y</p:attrName>
                                            </p:attrNameLst>
                                          </p:cBhvr>
                                          <p:rCtr x="764" y="-617"/>
                                        </p:animMotion>
                                      </p:childTnLst>
                                    </p:cTn>
                                  </p:par>
                                  <p:par>
                                    <p:cTn id="18" presetID="8" presetClass="emph" presetSubtype="0" repeatCount="indefinite" accel="2500" autoRev="1" fill="hold" nodeType="withEffect">
                                      <p:stCondLst>
                                        <p:cond delay="0"/>
                                      </p:stCondLst>
                                      <p:childTnLst>
                                        <p:animRot by="300000">
                                          <p:cBhvr>
                                            <p:cTn id="19" dur="8250" fill="hold"/>
                                            <p:tgtEl>
                                              <p:spTgt spid="34"/>
                                            </p:tgtEl>
                                            <p:attrNameLst>
                                              <p:attrName>r</p:attrName>
                                            </p:attrNameLst>
                                          </p:cBhvr>
                                        </p:animRot>
                                      </p:childTnLst>
                                    </p:cTn>
                                  </p:par>
                                  <p:par>
                                    <p:cTn id="20"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1" dur="4750" fill="hold"/>
                                            <p:tgtEl>
                                              <p:spTgt spid="35"/>
                                            </p:tgtEl>
                                            <p:attrNameLst>
                                              <p:attrName>ppt_x</p:attrName>
                                              <p:attrName>ppt_y</p:attrName>
                                            </p:attrNameLst>
                                          </p:cBhvr>
                                          <p:rCtr x="-3490" y="0"/>
                                        </p:animMotion>
                                      </p:childTnLst>
                                    </p:cTn>
                                  </p:par>
                                  <p:par>
                                    <p:cTn id="22"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3" dur="7250" fill="hold"/>
                                            <p:tgtEl>
                                              <p:spTgt spid="32"/>
                                            </p:tgtEl>
                                            <p:attrNameLst>
                                              <p:attrName>ppt_x</p:attrName>
                                              <p:attrName>ppt_y</p:attrName>
                                            </p:attrNameLst>
                                          </p:cBhvr>
                                          <p:rCtr x="3559" y="31"/>
                                        </p:animMotion>
                                      </p:childTnLst>
                                    </p:cTn>
                                  </p:par>
                                  <p:par>
                                    <p:cTn id="24" presetID="6" presetClass="emph" presetSubtype="0" repeatCount="indefinite" autoRev="1" fill="hold" nodeType="withEffect">
                                      <p:stCondLst>
                                        <p:cond delay="0"/>
                                      </p:stCondLst>
                                      <p:childTnLst>
                                        <p:animScale>
                                          <p:cBhvr>
                                            <p:cTn id="25"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descr="Forma&#10;&#10;Descripción generada automáticamente">
            <a:extLst>
              <a:ext uri="{FF2B5EF4-FFF2-40B4-BE49-F238E27FC236}">
                <a16:creationId xmlns:a16="http://schemas.microsoft.com/office/drawing/2014/main" id="{85AD7C29-B4B1-1189-DBA1-3E4DF13C506F}"/>
              </a:ext>
            </a:extLst>
          </p:cNvPr>
          <p:cNvPicPr>
            <a:picLocks noChangeAspect="1"/>
          </p:cNvPicPr>
          <p:nvPr/>
        </p:nvPicPr>
        <p:blipFill rotWithShape="1">
          <a:blip r:embed="rId2">
            <a:extLst>
              <a:ext uri="{28A0092B-C50C-407E-A947-70E740481C1C}">
                <a14:useLocalDpi xmlns:a14="http://schemas.microsoft.com/office/drawing/2010/main" val="0"/>
              </a:ext>
            </a:extLst>
          </a:blip>
          <a:srcRect l="6336" t="11190" r="6596" b="12346"/>
          <a:stretch/>
        </p:blipFill>
        <p:spPr>
          <a:xfrm>
            <a:off x="7454375" y="1142984"/>
            <a:ext cx="2297486" cy="1134961"/>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95ACBABC-502B-2105-D154-862FE81F6442}"/>
              </a:ext>
            </a:extLst>
          </p:cNvPr>
          <p:cNvPicPr>
            <a:picLocks noChangeAspect="1"/>
          </p:cNvPicPr>
          <p:nvPr/>
        </p:nvPicPr>
        <p:blipFill rotWithShape="1">
          <a:blip r:embed="rId3">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7" name="Imagen 6" descr="Dibujo de una persona&#10;&#10;Descripción generada automáticamente con confianza media">
            <a:extLst>
              <a:ext uri="{FF2B5EF4-FFF2-40B4-BE49-F238E27FC236}">
                <a16:creationId xmlns:a16="http://schemas.microsoft.com/office/drawing/2014/main" id="{866D6CD3-79B1-42BA-FD3A-D836D68D3371}"/>
              </a:ext>
            </a:extLst>
          </p:cNvPr>
          <p:cNvPicPr>
            <a:picLocks noChangeAspect="1"/>
          </p:cNvPicPr>
          <p:nvPr/>
        </p:nvPicPr>
        <p:blipFill rotWithShape="1">
          <a:blip r:embed="rId4">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8" name="Imagen 7" descr="Icono&#10;&#10;Descripción generada automáticamente">
            <a:extLst>
              <a:ext uri="{FF2B5EF4-FFF2-40B4-BE49-F238E27FC236}">
                <a16:creationId xmlns:a16="http://schemas.microsoft.com/office/drawing/2014/main" id="{26C2CF29-35C6-37D3-50F6-1D68E8C7077C}"/>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pic>
        <p:nvPicPr>
          <p:cNvPr id="13" name="Imagen 12" descr="Imagen que contiene Forma&#10;&#10;Descripción generada automáticamente">
            <a:extLst>
              <a:ext uri="{FF2B5EF4-FFF2-40B4-BE49-F238E27FC236}">
                <a16:creationId xmlns:a16="http://schemas.microsoft.com/office/drawing/2014/main" id="{3468FA76-4661-5981-362F-A58423237B94}"/>
              </a:ext>
            </a:extLst>
          </p:cNvPr>
          <p:cNvPicPr>
            <a:picLocks noChangeAspect="1"/>
          </p:cNvPicPr>
          <p:nvPr/>
        </p:nvPicPr>
        <p:blipFill rotWithShape="1">
          <a:blip r:embed="rId6">
            <a:extLst>
              <a:ext uri="{28A0092B-C50C-407E-A947-70E740481C1C}">
                <a14:useLocalDpi xmlns:a14="http://schemas.microsoft.com/office/drawing/2010/main" val="0"/>
              </a:ext>
            </a:extLst>
          </a:blip>
          <a:srcRect l="26800" t="4583" r="22933" b="6607"/>
          <a:stretch/>
        </p:blipFill>
        <p:spPr>
          <a:xfrm>
            <a:off x="7019410" y="3137766"/>
            <a:ext cx="1395910" cy="1387261"/>
          </a:xfrm>
          <a:prstGeom prst="rect">
            <a:avLst/>
          </a:prstGeom>
        </p:spPr>
      </p:pic>
      <p:pic>
        <p:nvPicPr>
          <p:cNvPr id="2" name="Imagen 1" descr="Logotipo&#10;&#10;Descripción generada automáticamente">
            <a:extLst>
              <a:ext uri="{FF2B5EF4-FFF2-40B4-BE49-F238E27FC236}">
                <a16:creationId xmlns:a16="http://schemas.microsoft.com/office/drawing/2014/main" id="{FB32CF01-3B95-DA83-BCFF-7F4124AE76C2}"/>
              </a:ext>
            </a:extLst>
          </p:cNvPr>
          <p:cNvPicPr>
            <a:picLocks noChangeAspect="1"/>
          </p:cNvPicPr>
          <p:nvPr/>
        </p:nvPicPr>
        <p:blipFill rotWithShape="1">
          <a:blip r:embed="rId7">
            <a:extLst>
              <a:ext uri="{28A0092B-C50C-407E-A947-70E740481C1C}">
                <a14:useLocalDpi xmlns:a14="http://schemas.microsoft.com/office/drawing/2010/main" val="0"/>
              </a:ext>
            </a:extLst>
          </a:blip>
          <a:srcRect l="24000" t="1207" r="22900" b="4213"/>
          <a:stretch/>
        </p:blipFill>
        <p:spPr>
          <a:xfrm rot="5400000" flipH="1" flipV="1">
            <a:off x="5041915" y="1600304"/>
            <a:ext cx="2703580" cy="2708726"/>
          </a:xfrm>
          <a:prstGeom prst="rect">
            <a:avLst/>
          </a:prstGeom>
          <a:ln>
            <a:noFill/>
          </a:ln>
          <a:effectLst/>
        </p:spPr>
      </p:pic>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157225" y="1515340"/>
            <a:ext cx="2477414" cy="4181652"/>
          </a:xfrm>
        </p:spPr>
        <p:txBody>
          <a:bodyPr/>
          <a:lstStyle/>
          <a:p>
            <a:pPr marL="342900" indent="-342900">
              <a:buAutoNum type="arabicPeriod"/>
            </a:pPr>
            <a:r>
              <a:rPr lang="en-US" dirty="0"/>
              <a:t>User</a:t>
            </a:r>
          </a:p>
          <a:p>
            <a:pPr marL="342900" indent="-342900">
              <a:buAutoNum type="arabicPeriod"/>
            </a:pPr>
            <a:r>
              <a:rPr lang="en-US" dirty="0"/>
              <a:t>Item</a:t>
            </a:r>
          </a:p>
          <a:p>
            <a:pPr marL="342900" indent="-342900">
              <a:buAutoNum type="arabicPeriod"/>
            </a:pPr>
            <a:r>
              <a:rPr lang="en-US" dirty="0"/>
              <a:t>Product</a:t>
            </a:r>
          </a:p>
          <a:p>
            <a:pPr marL="342900" indent="-342900">
              <a:buAutoNum type="arabicPeriod"/>
            </a:pPr>
            <a:r>
              <a:rPr lang="en-US" dirty="0"/>
              <a:t>Category</a:t>
            </a:r>
          </a:p>
          <a:p>
            <a:pPr marL="342900" indent="-342900">
              <a:buAutoNum type="arabicPeriod"/>
            </a:pPr>
            <a:r>
              <a:rPr lang="en-US" dirty="0"/>
              <a:t>Admin</a:t>
            </a:r>
          </a:p>
          <a:p>
            <a:pPr marL="342900" indent="-342900">
              <a:buAutoNum type="arabicPeriod"/>
            </a:pPr>
            <a:r>
              <a:rPr lang="en-US" dirty="0" err="1"/>
              <a:t>AccountManagement</a:t>
            </a:r>
            <a:endParaRPr lang="en-US" dirty="0"/>
          </a:p>
          <a:p>
            <a:pPr marL="342900" indent="-342900">
              <a:buAutoNum type="arabicPeriod"/>
            </a:pPr>
            <a:r>
              <a:rPr lang="en-US" dirty="0"/>
              <a:t>Customer</a:t>
            </a:r>
          </a:p>
          <a:p>
            <a:pPr marL="342900" indent="-342900">
              <a:buAutoNum type="arabicPeriod"/>
            </a:pPr>
            <a:r>
              <a:rPr lang="en-US" dirty="0" err="1"/>
              <a:t>KidsCategory</a:t>
            </a:r>
            <a:endParaRPr lang="en-US" dirty="0"/>
          </a:p>
          <a:p>
            <a:pPr marL="342900" indent="-342900">
              <a:buAutoNum type="arabicPeriod"/>
            </a:pPr>
            <a:r>
              <a:rPr lang="en-US" dirty="0" err="1"/>
              <a:t>KidsItemType</a:t>
            </a:r>
            <a:endParaRPr lang="en-US" dirty="0"/>
          </a:p>
          <a:p>
            <a:pPr marL="342900" indent="-342900">
              <a:buAutoNum type="arabicPeriod"/>
            </a:pPr>
            <a:r>
              <a:rPr lang="en-US" dirty="0" err="1"/>
              <a:t>MenItemType</a:t>
            </a:r>
            <a:endParaRPr lang="en-US" dirty="0"/>
          </a:p>
          <a:p>
            <a:endParaRPr lang="en-US" dirty="0"/>
          </a:p>
        </p:txBody>
      </p:sp>
      <p:sp>
        <p:nvSpPr>
          <p:cNvPr id="4" name="Title 3">
            <a:extLst>
              <a:ext uri="{FF2B5EF4-FFF2-40B4-BE49-F238E27FC236}">
                <a16:creationId xmlns:a16="http://schemas.microsoft.com/office/drawing/2014/main" id="{6153A5D8-3B98-4BE7-8334-478BB8EE0C12}"/>
              </a:ext>
            </a:extLst>
          </p:cNvPr>
          <p:cNvSpPr>
            <a:spLocks noGrp="1"/>
          </p:cNvSpPr>
          <p:nvPr>
            <p:ph type="ctrTitle"/>
          </p:nvPr>
        </p:nvSpPr>
        <p:spPr>
          <a:xfrm>
            <a:off x="108378" y="560798"/>
            <a:ext cx="5408998" cy="712239"/>
          </a:xfrm>
        </p:spPr>
        <p:txBody>
          <a:bodyPr/>
          <a:lstStyle/>
          <a:p>
            <a:r>
              <a:rPr lang="en-US" dirty="0"/>
              <a:t>Packages (files)</a:t>
            </a:r>
          </a:p>
        </p:txBody>
      </p:sp>
      <p:pic>
        <p:nvPicPr>
          <p:cNvPr id="15" name="Marcador de posición de imagen 14">
            <a:extLst>
              <a:ext uri="{FF2B5EF4-FFF2-40B4-BE49-F238E27FC236}">
                <a16:creationId xmlns:a16="http://schemas.microsoft.com/office/drawing/2014/main" id="{8B0BD868-7DC3-3F06-AC46-18A22100041C}"/>
              </a:ext>
            </a:extLst>
          </p:cNvPr>
          <p:cNvPicPr>
            <a:picLocks noGrp="1" noChangeAspect="1"/>
          </p:cNvPicPr>
          <p:nvPr>
            <p:ph type="pic" sz="quarter" idx="10"/>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8445" r="18445"/>
          <a:stretch/>
        </p:blipFill>
        <p:spPr>
          <a:xfrm>
            <a:off x="5517376" y="2072069"/>
            <a:ext cx="1768556" cy="1753044"/>
          </a:xfrm>
        </p:spPr>
      </p:pic>
      <p:pic>
        <p:nvPicPr>
          <p:cNvPr id="3" name="Imagen 2" descr="Círculo&#10;&#10;Descripción generada automáticamente">
            <a:extLst>
              <a:ext uri="{FF2B5EF4-FFF2-40B4-BE49-F238E27FC236}">
                <a16:creationId xmlns:a16="http://schemas.microsoft.com/office/drawing/2014/main" id="{BA73130A-EC76-7E96-CA10-191F73D6449F}"/>
              </a:ext>
            </a:extLst>
          </p:cNvPr>
          <p:cNvPicPr>
            <a:picLocks noChangeAspect="1"/>
          </p:cNvPicPr>
          <p:nvPr/>
        </p:nvPicPr>
        <p:blipFill rotWithShape="1">
          <a:blip r:embed="rId10">
            <a:extLst>
              <a:ext uri="{28A0092B-C50C-407E-A947-70E740481C1C}">
                <a14:useLocalDpi xmlns:a14="http://schemas.microsoft.com/office/drawing/2010/main" val="0"/>
              </a:ext>
            </a:extLst>
          </a:blip>
          <a:srcRect l="26300" t="6535" r="24866" b="6900"/>
          <a:stretch/>
        </p:blipFill>
        <p:spPr>
          <a:xfrm>
            <a:off x="5126014" y="750978"/>
            <a:ext cx="1168914" cy="1165556"/>
          </a:xfrm>
          <a:prstGeom prst="rect">
            <a:avLst/>
          </a:prstGeom>
        </p:spPr>
      </p:pic>
      <p:grpSp>
        <p:nvGrpSpPr>
          <p:cNvPr id="22" name="Grupo 21">
            <a:extLst>
              <a:ext uri="{FF2B5EF4-FFF2-40B4-BE49-F238E27FC236}">
                <a16:creationId xmlns:a16="http://schemas.microsoft.com/office/drawing/2014/main" id="{C657740A-6B80-923F-789D-7125FB7B2177}"/>
              </a:ext>
            </a:extLst>
          </p:cNvPr>
          <p:cNvGrpSpPr/>
          <p:nvPr/>
        </p:nvGrpSpPr>
        <p:grpSpPr>
          <a:xfrm>
            <a:off x="6625637" y="1285109"/>
            <a:ext cx="1714094" cy="3338220"/>
            <a:chOff x="6625637" y="1285109"/>
            <a:chExt cx="1714094" cy="3338220"/>
          </a:xfrm>
        </p:grpSpPr>
        <p:sp>
          <p:nvSpPr>
            <p:cNvPr id="20" name="Elipse 19">
              <a:extLst>
                <a:ext uri="{FF2B5EF4-FFF2-40B4-BE49-F238E27FC236}">
                  <a16:creationId xmlns:a16="http://schemas.microsoft.com/office/drawing/2014/main" id="{5E7825F7-7ABB-8046-5E87-42906D9373F9}"/>
                </a:ext>
              </a:extLst>
            </p:cNvPr>
            <p:cNvSpPr/>
            <p:nvPr/>
          </p:nvSpPr>
          <p:spPr>
            <a:xfrm>
              <a:off x="6625637" y="4470929"/>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317D4BEC-47F7-BD37-F8EB-02859ED32197}"/>
                </a:ext>
              </a:extLst>
            </p:cNvPr>
            <p:cNvSpPr/>
            <p:nvPr/>
          </p:nvSpPr>
          <p:spPr>
            <a:xfrm>
              <a:off x="8258642" y="3160325"/>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a:extLst>
                <a:ext uri="{FF2B5EF4-FFF2-40B4-BE49-F238E27FC236}">
                  <a16:creationId xmlns:a16="http://schemas.microsoft.com/office/drawing/2014/main" id="{7C36AB78-403D-11B4-4E02-664CDC193816}"/>
                </a:ext>
              </a:extLst>
            </p:cNvPr>
            <p:cNvSpPr/>
            <p:nvPr/>
          </p:nvSpPr>
          <p:spPr>
            <a:xfrm>
              <a:off x="6625637" y="128510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87401F6F-01F8-1A44-97E7-591380B93C27}"/>
                </a:ext>
              </a:extLst>
            </p:cNvPr>
            <p:cNvSpPr/>
            <p:nvPr/>
          </p:nvSpPr>
          <p:spPr>
            <a:xfrm>
              <a:off x="8039900" y="2863942"/>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1" name="TextBox 10">
            <a:extLst>
              <a:ext uri="{FF2B5EF4-FFF2-40B4-BE49-F238E27FC236}">
                <a16:creationId xmlns:a16="http://schemas.microsoft.com/office/drawing/2014/main" id="{667C7EE7-6849-96F0-F797-40886B5490B8}"/>
              </a:ext>
            </a:extLst>
          </p:cNvPr>
          <p:cNvSpPr txBox="1"/>
          <p:nvPr/>
        </p:nvSpPr>
        <p:spPr>
          <a:xfrm>
            <a:off x="2462368" y="1437509"/>
            <a:ext cx="2066400" cy="2321085"/>
          </a:xfrm>
          <a:prstGeom prst="rect">
            <a:avLst/>
          </a:prstGeom>
          <a:noFill/>
        </p:spPr>
        <p:txBody>
          <a:bodyPr wrap="square" rtlCol="0">
            <a:spAutoFit/>
          </a:bodyPr>
          <a:lstStyle/>
          <a:p>
            <a:pPr>
              <a:lnSpc>
                <a:spcPct val="150000"/>
              </a:lnSpc>
            </a:pPr>
            <a:r>
              <a:rPr lang="en-US" sz="1400" dirty="0">
                <a:latin typeface="Manrope Medium"/>
              </a:rPr>
              <a:t>11. </a:t>
            </a:r>
            <a:r>
              <a:rPr lang="en-US" sz="1400" dirty="0" err="1">
                <a:latin typeface="Manrope Medium"/>
              </a:rPr>
              <a:t>WomenItemType</a:t>
            </a:r>
            <a:endParaRPr lang="en-US" sz="1400" dirty="0">
              <a:latin typeface="Manrope Medium"/>
            </a:endParaRPr>
          </a:p>
          <a:p>
            <a:pPr>
              <a:lnSpc>
                <a:spcPct val="150000"/>
              </a:lnSpc>
            </a:pPr>
            <a:r>
              <a:rPr lang="en-US" sz="1400" dirty="0">
                <a:latin typeface="Manrope Medium"/>
              </a:rPr>
              <a:t>12. </a:t>
            </a:r>
            <a:r>
              <a:rPr lang="en-US" sz="1400" dirty="0" err="1">
                <a:latin typeface="Manrope Medium"/>
              </a:rPr>
              <a:t>WomenWardrobe</a:t>
            </a:r>
            <a:endParaRPr lang="en-US" sz="1400" dirty="0">
              <a:latin typeface="Manrope Medium"/>
            </a:endParaRPr>
          </a:p>
          <a:p>
            <a:pPr>
              <a:lnSpc>
                <a:spcPct val="150000"/>
              </a:lnSpc>
            </a:pPr>
            <a:r>
              <a:rPr lang="en-US" sz="1400" dirty="0">
                <a:latin typeface="Manrope Medium"/>
              </a:rPr>
              <a:t>13. </a:t>
            </a:r>
            <a:r>
              <a:rPr lang="en-US" sz="1400" dirty="0" err="1">
                <a:latin typeface="Manrope Medium"/>
              </a:rPr>
              <a:t>MenWardrobe</a:t>
            </a:r>
            <a:endParaRPr lang="en-US" sz="1400" dirty="0">
              <a:latin typeface="Manrope Medium"/>
            </a:endParaRPr>
          </a:p>
          <a:p>
            <a:pPr>
              <a:lnSpc>
                <a:spcPct val="150000"/>
              </a:lnSpc>
            </a:pPr>
            <a:r>
              <a:rPr lang="en-US" sz="1400" dirty="0">
                <a:latin typeface="Manrope Medium"/>
              </a:rPr>
              <a:t>14. </a:t>
            </a:r>
            <a:r>
              <a:rPr lang="en-US" sz="1400" dirty="0" err="1">
                <a:latin typeface="Manrope Medium"/>
              </a:rPr>
              <a:t>KidsWardrobe</a:t>
            </a:r>
            <a:endParaRPr lang="en-US" sz="1400" dirty="0">
              <a:latin typeface="Manrope Medium"/>
            </a:endParaRPr>
          </a:p>
          <a:p>
            <a:pPr>
              <a:lnSpc>
                <a:spcPct val="150000"/>
              </a:lnSpc>
            </a:pPr>
            <a:r>
              <a:rPr lang="en-US" sz="1400" dirty="0">
                <a:latin typeface="Manrope Medium"/>
              </a:rPr>
              <a:t>15. </a:t>
            </a:r>
            <a:r>
              <a:rPr lang="en-US" sz="1400" dirty="0" err="1">
                <a:latin typeface="Manrope Medium"/>
              </a:rPr>
              <a:t>WomenWardrobe</a:t>
            </a:r>
            <a:endParaRPr lang="en-US" sz="1400" dirty="0">
              <a:latin typeface="Manrope Medium"/>
            </a:endParaRPr>
          </a:p>
          <a:p>
            <a:pPr>
              <a:lnSpc>
                <a:spcPct val="150000"/>
              </a:lnSpc>
            </a:pPr>
            <a:r>
              <a:rPr lang="en-US" sz="1400" dirty="0">
                <a:latin typeface="Manrope Medium"/>
              </a:rPr>
              <a:t>16. </a:t>
            </a:r>
            <a:r>
              <a:rPr lang="en-US" sz="1400" dirty="0" err="1">
                <a:latin typeface="Manrope Medium"/>
              </a:rPr>
              <a:t>ShoppingCart</a:t>
            </a:r>
            <a:endParaRPr lang="en-US" sz="1400" dirty="0">
              <a:latin typeface="Manrope Medium"/>
            </a:endParaRPr>
          </a:p>
          <a:p>
            <a:pPr>
              <a:lnSpc>
                <a:spcPct val="150000"/>
              </a:lnSpc>
            </a:pPr>
            <a:r>
              <a:rPr lang="en-US" sz="1400" dirty="0">
                <a:latin typeface="Manrope Medium"/>
              </a:rPr>
              <a:t>17. </a:t>
            </a:r>
            <a:r>
              <a:rPr lang="en-US" sz="1400" dirty="0" err="1">
                <a:latin typeface="Manrope Medium"/>
              </a:rPr>
              <a:t>ShoppingApp</a:t>
            </a:r>
            <a:endParaRPr lang="en-US" sz="1400" dirty="0">
              <a:latin typeface="Manrope Medium"/>
            </a:endParaRPr>
          </a:p>
        </p:txBody>
      </p:sp>
    </p:spTree>
    <p:extLst>
      <p:ext uri="{BB962C8B-B14F-4D97-AF65-F5344CB8AC3E}">
        <p14:creationId xmlns:p14="http://schemas.microsoft.com/office/powerpoint/2010/main" val="42678864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9750" fill="hold"/>
                                            <p:tgtEl>
                                              <p:spTgt spid="8"/>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3.33333E-6 -4.81481E-6 L 0.0073 -0.01759 " pathEditMode="relative" rAng="0" ptsTypes="AA">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stCondLst>
                                        <p:cond delay="0"/>
                                      </p:stCondLst>
                                      <p:childTnLst>
                                        <p:animRot by="300000">
                                          <p:cBhvr>
                                            <p:cTn id="22" dur="9750" fill="hold"/>
                                            <p:tgtEl>
                                              <p:spTgt spid="8"/>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8.33333E-7 0.00123 L 0.00851 -0.03241 " pathEditMode="relative" rAng="0" ptsTypes="AA">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stCondLst>
                                        <p:cond delay="0"/>
                                      </p:stCondLst>
                                      <p:childTnLst>
                                        <p:animRot by="3000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11"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20">
            <a:extLst>
              <a:ext uri="{FF2B5EF4-FFF2-40B4-BE49-F238E27FC236}">
                <a16:creationId xmlns:a16="http://schemas.microsoft.com/office/drawing/2014/main" id="{3315CD74-2219-08C0-8768-48B03D7A3712}"/>
              </a:ext>
            </a:extLst>
          </p:cNvPr>
          <p:cNvSpPr>
            <a:spLocks noGrp="1"/>
          </p:cNvSpPr>
          <p:nvPr>
            <p:ph type="ctrTitle"/>
          </p:nvPr>
        </p:nvSpPr>
        <p:spPr>
          <a:xfrm>
            <a:off x="2706448" y="118184"/>
            <a:ext cx="3671454" cy="656675"/>
          </a:xfrm>
        </p:spPr>
        <p:txBody>
          <a:bodyPr/>
          <a:lstStyle/>
          <a:p>
            <a:r>
              <a:rPr lang="en-US" dirty="0"/>
              <a:t>CONNECTIONS</a:t>
            </a:r>
          </a:p>
        </p:txBody>
      </p:sp>
      <p:graphicFrame>
        <p:nvGraphicFramePr>
          <p:cNvPr id="216" name="Diagram 215">
            <a:extLst>
              <a:ext uri="{FF2B5EF4-FFF2-40B4-BE49-F238E27FC236}">
                <a16:creationId xmlns:a16="http://schemas.microsoft.com/office/drawing/2014/main" id="{DFBE173E-071E-955E-E3D0-3090E6112580}"/>
              </a:ext>
            </a:extLst>
          </p:cNvPr>
          <p:cNvGraphicFramePr/>
          <p:nvPr>
            <p:extLst>
              <p:ext uri="{D42A27DB-BD31-4B8C-83A1-F6EECF244321}">
                <p14:modId xmlns:p14="http://schemas.microsoft.com/office/powerpoint/2010/main" val="2547694006"/>
              </p:ext>
            </p:extLst>
          </p:nvPr>
        </p:nvGraphicFramePr>
        <p:xfrm>
          <a:off x="1442224" y="1349855"/>
          <a:ext cx="2939245" cy="859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1307042" y="874296"/>
            <a:ext cx="2690611" cy="392481"/>
          </a:xfrm>
        </p:spPr>
        <p:txBody>
          <a:bodyPr/>
          <a:lstStyle/>
          <a:p>
            <a:r>
              <a:rPr lang="en-US" dirty="0"/>
              <a:t>USER</a:t>
            </a:r>
          </a:p>
        </p:txBody>
      </p:sp>
      <p:graphicFrame>
        <p:nvGraphicFramePr>
          <p:cNvPr id="221" name="Diagram 220">
            <a:extLst>
              <a:ext uri="{FF2B5EF4-FFF2-40B4-BE49-F238E27FC236}">
                <a16:creationId xmlns:a16="http://schemas.microsoft.com/office/drawing/2014/main" id="{0FF544DA-0B5B-5840-3CF5-19B7D5E7E324}"/>
              </a:ext>
            </a:extLst>
          </p:cNvPr>
          <p:cNvGraphicFramePr/>
          <p:nvPr>
            <p:extLst>
              <p:ext uri="{D42A27DB-BD31-4B8C-83A1-F6EECF244321}">
                <p14:modId xmlns:p14="http://schemas.microsoft.com/office/powerpoint/2010/main" val="1116357128"/>
              </p:ext>
            </p:extLst>
          </p:nvPr>
        </p:nvGraphicFramePr>
        <p:xfrm>
          <a:off x="5115429" y="1344455"/>
          <a:ext cx="3229460" cy="10009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Marcador de texto 24">
            <a:extLst>
              <a:ext uri="{FF2B5EF4-FFF2-40B4-BE49-F238E27FC236}">
                <a16:creationId xmlns:a16="http://schemas.microsoft.com/office/drawing/2014/main" id="{A4B0A28F-D0BB-8135-4FD3-11223496FF12}"/>
              </a:ext>
            </a:extLst>
          </p:cNvPr>
          <p:cNvSpPr>
            <a:spLocks noGrp="1"/>
          </p:cNvSpPr>
          <p:nvPr>
            <p:ph type="body" idx="29"/>
          </p:nvPr>
        </p:nvSpPr>
        <p:spPr>
          <a:xfrm>
            <a:off x="4762532" y="958954"/>
            <a:ext cx="2690611" cy="392481"/>
          </a:xfrm>
        </p:spPr>
        <p:txBody>
          <a:bodyPr/>
          <a:lstStyle/>
          <a:p>
            <a:r>
              <a:rPr lang="en-US" dirty="0"/>
              <a:t>Product</a:t>
            </a:r>
          </a:p>
        </p:txBody>
      </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1005396" y="118184"/>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201" name="Google Shape;9206;p18">
            <a:extLst>
              <a:ext uri="{FF2B5EF4-FFF2-40B4-BE49-F238E27FC236}">
                <a16:creationId xmlns:a16="http://schemas.microsoft.com/office/drawing/2014/main" id="{E1AF6916-9A7B-B638-4031-3E76EE47CEA6}"/>
              </a:ext>
            </a:extLst>
          </p:cNvPr>
          <p:cNvGrpSpPr/>
          <p:nvPr/>
        </p:nvGrpSpPr>
        <p:grpSpPr>
          <a:xfrm>
            <a:off x="6956430" y="439818"/>
            <a:ext cx="496713" cy="493543"/>
            <a:chOff x="-45665400" y="2703250"/>
            <a:chExt cx="301500" cy="299575"/>
          </a:xfrm>
          <a:solidFill>
            <a:schemeClr val="tx2"/>
          </a:solidFill>
        </p:grpSpPr>
        <p:sp>
          <p:nvSpPr>
            <p:cNvPr id="202" name="Google Shape;9207;p18">
              <a:extLst>
                <a:ext uri="{FF2B5EF4-FFF2-40B4-BE49-F238E27FC236}">
                  <a16:creationId xmlns:a16="http://schemas.microsoft.com/office/drawing/2014/main" id="{CF80D045-B149-80AF-E259-3ABDEBDC3C81}"/>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3" name="Google Shape;9208;p18">
              <a:extLst>
                <a:ext uri="{FF2B5EF4-FFF2-40B4-BE49-F238E27FC236}">
                  <a16:creationId xmlns:a16="http://schemas.microsoft.com/office/drawing/2014/main" id="{7AD78935-0840-DA45-1F4D-F9F30A348CB1}"/>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4" name="Google Shape;9209;p18">
              <a:extLst>
                <a:ext uri="{FF2B5EF4-FFF2-40B4-BE49-F238E27FC236}">
                  <a16:creationId xmlns:a16="http://schemas.microsoft.com/office/drawing/2014/main" id="{FB23522D-C932-7CCB-5733-AC733A1F7B28}"/>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5" name="Google Shape;9210;p18">
              <a:extLst>
                <a:ext uri="{FF2B5EF4-FFF2-40B4-BE49-F238E27FC236}">
                  <a16:creationId xmlns:a16="http://schemas.microsoft.com/office/drawing/2014/main" id="{74C62479-F854-F1DA-5314-2ACBBB3522CB}"/>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206" name="Google Shape;9206;p18">
            <a:extLst>
              <a:ext uri="{FF2B5EF4-FFF2-40B4-BE49-F238E27FC236}">
                <a16:creationId xmlns:a16="http://schemas.microsoft.com/office/drawing/2014/main" id="{88771AE6-3A90-BE94-ECE7-792CDCAB9368}"/>
              </a:ext>
            </a:extLst>
          </p:cNvPr>
          <p:cNvGrpSpPr/>
          <p:nvPr/>
        </p:nvGrpSpPr>
        <p:grpSpPr>
          <a:xfrm>
            <a:off x="8718322" y="3874631"/>
            <a:ext cx="496713" cy="493543"/>
            <a:chOff x="-45665400" y="2703250"/>
            <a:chExt cx="301500" cy="299575"/>
          </a:xfrm>
          <a:solidFill>
            <a:schemeClr val="tx2"/>
          </a:solidFill>
        </p:grpSpPr>
        <p:sp>
          <p:nvSpPr>
            <p:cNvPr id="207" name="Google Shape;9207;p18">
              <a:extLst>
                <a:ext uri="{FF2B5EF4-FFF2-40B4-BE49-F238E27FC236}">
                  <a16:creationId xmlns:a16="http://schemas.microsoft.com/office/drawing/2014/main" id="{A71F4E4C-3CBF-A8D7-36BF-17B51C249AFA}"/>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8" name="Google Shape;9208;p18">
              <a:extLst>
                <a:ext uri="{FF2B5EF4-FFF2-40B4-BE49-F238E27FC236}">
                  <a16:creationId xmlns:a16="http://schemas.microsoft.com/office/drawing/2014/main" id="{573483DC-621D-C4FF-DEB0-E658CEB348FC}"/>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9" name="Google Shape;9209;p18">
              <a:extLst>
                <a:ext uri="{FF2B5EF4-FFF2-40B4-BE49-F238E27FC236}">
                  <a16:creationId xmlns:a16="http://schemas.microsoft.com/office/drawing/2014/main" id="{F4CB8D91-7B62-9A47-346B-76686DD944F0}"/>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0" name="Google Shape;9210;p18">
              <a:extLst>
                <a:ext uri="{FF2B5EF4-FFF2-40B4-BE49-F238E27FC236}">
                  <a16:creationId xmlns:a16="http://schemas.microsoft.com/office/drawing/2014/main" id="{A18F6B81-374D-507B-4F2A-7557781418C6}"/>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211" name="Google Shape;9206;p18">
            <a:extLst>
              <a:ext uri="{FF2B5EF4-FFF2-40B4-BE49-F238E27FC236}">
                <a16:creationId xmlns:a16="http://schemas.microsoft.com/office/drawing/2014/main" id="{B42E3CBA-EB6B-1E39-C0FF-9EA5C121ABA3}"/>
              </a:ext>
            </a:extLst>
          </p:cNvPr>
          <p:cNvGrpSpPr/>
          <p:nvPr/>
        </p:nvGrpSpPr>
        <p:grpSpPr>
          <a:xfrm>
            <a:off x="757678" y="4405390"/>
            <a:ext cx="496713" cy="493543"/>
            <a:chOff x="-45665400" y="2703250"/>
            <a:chExt cx="301500" cy="299575"/>
          </a:xfrm>
          <a:solidFill>
            <a:schemeClr val="tx2"/>
          </a:solidFill>
        </p:grpSpPr>
        <p:sp>
          <p:nvSpPr>
            <p:cNvPr id="212" name="Google Shape;9207;p18">
              <a:extLst>
                <a:ext uri="{FF2B5EF4-FFF2-40B4-BE49-F238E27FC236}">
                  <a16:creationId xmlns:a16="http://schemas.microsoft.com/office/drawing/2014/main" id="{1C61E111-EE61-44FE-9C2F-4F05E7BD60DB}"/>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3" name="Google Shape;9208;p18">
              <a:extLst>
                <a:ext uri="{FF2B5EF4-FFF2-40B4-BE49-F238E27FC236}">
                  <a16:creationId xmlns:a16="http://schemas.microsoft.com/office/drawing/2014/main" id="{AC5A3F78-7CB7-3A36-D4EC-E6C6B63F463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4" name="Google Shape;9209;p18">
              <a:extLst>
                <a:ext uri="{FF2B5EF4-FFF2-40B4-BE49-F238E27FC236}">
                  <a16:creationId xmlns:a16="http://schemas.microsoft.com/office/drawing/2014/main" id="{F08786F9-7248-2C3F-6648-5F436D5F13AB}"/>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5" name="Google Shape;9210;p18">
              <a:extLst>
                <a:ext uri="{FF2B5EF4-FFF2-40B4-BE49-F238E27FC236}">
                  <a16:creationId xmlns:a16="http://schemas.microsoft.com/office/drawing/2014/main" id="{6D92012E-513E-65A9-8B79-8C4FC4CB90E4}"/>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aphicFrame>
        <p:nvGraphicFramePr>
          <p:cNvPr id="222" name="Diagram 221">
            <a:extLst>
              <a:ext uri="{FF2B5EF4-FFF2-40B4-BE49-F238E27FC236}">
                <a16:creationId xmlns:a16="http://schemas.microsoft.com/office/drawing/2014/main" id="{5FAEDCBF-130F-5FDE-D81A-3E63F5E1D4BC}"/>
              </a:ext>
            </a:extLst>
          </p:cNvPr>
          <p:cNvGraphicFramePr/>
          <p:nvPr>
            <p:extLst>
              <p:ext uri="{D42A27DB-BD31-4B8C-83A1-F6EECF244321}">
                <p14:modId xmlns:p14="http://schemas.microsoft.com/office/powerpoint/2010/main" val="1678982987"/>
              </p:ext>
            </p:extLst>
          </p:nvPr>
        </p:nvGraphicFramePr>
        <p:xfrm>
          <a:off x="1546625" y="3213583"/>
          <a:ext cx="3229460" cy="10009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23" name="Marcador de texto 22">
            <a:extLst>
              <a:ext uri="{FF2B5EF4-FFF2-40B4-BE49-F238E27FC236}">
                <a16:creationId xmlns:a16="http://schemas.microsoft.com/office/drawing/2014/main" id="{A6A40C42-93E5-71C3-F478-37A5D36A9D89}"/>
              </a:ext>
            </a:extLst>
          </p:cNvPr>
          <p:cNvSpPr txBox="1">
            <a:spLocks/>
          </p:cNvSpPr>
          <p:nvPr/>
        </p:nvSpPr>
        <p:spPr>
          <a:xfrm>
            <a:off x="1361142" y="2666430"/>
            <a:ext cx="2690611" cy="392481"/>
          </a:xfrm>
          <a:prstGeom prst="rect">
            <a:avLst/>
          </a:prstGeom>
        </p:spPr>
        <p:txBody>
          <a:bodyPr vert="horz" lIns="91440" tIns="45720" rIns="91440" bIns="45720" rtlCol="0" anchor="b">
            <a:noAutofit/>
          </a:bodyPr>
          <a:lstStyle>
            <a:lvl1pPr marL="0" indent="0" algn="ctr" defTabSz="685800" rtl="0" eaLnBrk="1" latinLnBrk="0" hangingPunct="1">
              <a:lnSpc>
                <a:spcPct val="90000"/>
              </a:lnSpc>
              <a:spcBef>
                <a:spcPts val="750"/>
              </a:spcBef>
              <a:buFont typeface="Arial" panose="020B0604020202020204" pitchFamily="34" charset="0"/>
              <a:buNone/>
              <a:defRPr sz="3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a:t>Customer</a:t>
            </a:r>
          </a:p>
        </p:txBody>
      </p:sp>
      <p:sp>
        <p:nvSpPr>
          <p:cNvPr id="224" name="Marcador de texto 22">
            <a:extLst>
              <a:ext uri="{FF2B5EF4-FFF2-40B4-BE49-F238E27FC236}">
                <a16:creationId xmlns:a16="http://schemas.microsoft.com/office/drawing/2014/main" id="{32EE381B-F789-CD64-A8C7-A6C9FF70E7A9}"/>
              </a:ext>
            </a:extLst>
          </p:cNvPr>
          <p:cNvSpPr txBox="1">
            <a:spLocks/>
          </p:cNvSpPr>
          <p:nvPr/>
        </p:nvSpPr>
        <p:spPr>
          <a:xfrm>
            <a:off x="5334627" y="2666430"/>
            <a:ext cx="2690611" cy="392481"/>
          </a:xfrm>
          <a:prstGeom prst="rect">
            <a:avLst/>
          </a:prstGeom>
        </p:spPr>
        <p:txBody>
          <a:bodyPr vert="horz" lIns="91440" tIns="45720" rIns="91440" bIns="45720" rtlCol="0" anchor="b">
            <a:noAutofit/>
          </a:bodyPr>
          <a:lstStyle>
            <a:lvl1pPr marL="0" indent="0" algn="ctr" defTabSz="685800" rtl="0" eaLnBrk="1" latinLnBrk="0" hangingPunct="1">
              <a:lnSpc>
                <a:spcPct val="90000"/>
              </a:lnSpc>
              <a:spcBef>
                <a:spcPts val="750"/>
              </a:spcBef>
              <a:buFont typeface="Arial" panose="020B0604020202020204" pitchFamily="34" charset="0"/>
              <a:buNone/>
              <a:defRPr sz="3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a:t>CATEGORY</a:t>
            </a:r>
          </a:p>
        </p:txBody>
      </p:sp>
      <p:graphicFrame>
        <p:nvGraphicFramePr>
          <p:cNvPr id="225" name="Diagram 224">
            <a:extLst>
              <a:ext uri="{FF2B5EF4-FFF2-40B4-BE49-F238E27FC236}">
                <a16:creationId xmlns:a16="http://schemas.microsoft.com/office/drawing/2014/main" id="{7D696DDA-B788-5007-E825-0B59AAB04208}"/>
              </a:ext>
            </a:extLst>
          </p:cNvPr>
          <p:cNvGraphicFramePr/>
          <p:nvPr>
            <p:extLst>
              <p:ext uri="{D42A27DB-BD31-4B8C-83A1-F6EECF244321}">
                <p14:modId xmlns:p14="http://schemas.microsoft.com/office/powerpoint/2010/main" val="174969989"/>
              </p:ext>
            </p:extLst>
          </p:nvPr>
        </p:nvGraphicFramePr>
        <p:xfrm>
          <a:off x="5334627" y="3163448"/>
          <a:ext cx="3229460" cy="100097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23468320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200"/>
                                            <p:tgtEl>
                                              <p:spTgt spid="25"/>
                                            </p:tgtEl>
                                          </p:cBhvr>
                                        </p:animEffect>
                                      </p:childTnLst>
                                    </p:cTn>
                                  </p:par>
                                  <p:par>
                                    <p:cTn id="16" presetID="10" presetClass="entr" presetSubtype="0" fill="hold" nodeType="withEffect">
                                      <p:stCondLst>
                                        <p:cond delay="150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200"/>
                                            <p:tgtEl>
                                              <p:spTgt spid="166"/>
                                            </p:tgtEl>
                                          </p:cBhvr>
                                        </p:animEffect>
                                      </p:childTnLst>
                                    </p:cTn>
                                  </p:par>
                                  <p:par>
                                    <p:cTn id="19" presetID="10" presetClass="entr" presetSubtype="0" fill="hold" nodeType="withEffect">
                                      <p:stCondLst>
                                        <p:cond delay="150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200"/>
                                            <p:tgtEl>
                                              <p:spTgt spid="201"/>
                                            </p:tgtEl>
                                          </p:cBhvr>
                                        </p:animEffect>
                                      </p:childTnLst>
                                    </p:cTn>
                                  </p:par>
                                  <p:par>
                                    <p:cTn id="22" presetID="10" presetClass="entr" presetSubtype="0" fill="hold" nodeType="withEffect">
                                      <p:stCondLst>
                                        <p:cond delay="1500"/>
                                      </p:stCondLst>
                                      <p:childTnLst>
                                        <p:set>
                                          <p:cBhvr>
                                            <p:cTn id="23" dur="1" fill="hold">
                                              <p:stCondLst>
                                                <p:cond delay="0"/>
                                              </p:stCondLst>
                                            </p:cTn>
                                            <p:tgtEl>
                                              <p:spTgt spid="206"/>
                                            </p:tgtEl>
                                            <p:attrNameLst>
                                              <p:attrName>style.visibility</p:attrName>
                                            </p:attrNameLst>
                                          </p:cBhvr>
                                          <p:to>
                                            <p:strVal val="visible"/>
                                          </p:to>
                                        </p:set>
                                        <p:animEffect transition="in" filter="fade">
                                          <p:cBhvr>
                                            <p:cTn id="24" dur="1200"/>
                                            <p:tgtEl>
                                              <p:spTgt spid="206"/>
                                            </p:tgtEl>
                                          </p:cBhvr>
                                        </p:animEffect>
                                      </p:childTnLst>
                                    </p:cTn>
                                  </p:par>
                                  <p:par>
                                    <p:cTn id="25" presetID="10" presetClass="entr" presetSubtype="0" fill="hold" nodeType="withEffect">
                                      <p:stCondLst>
                                        <p:cond delay="150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12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2"/>
                                            </p:tgtEl>
                                            <p:attrNameLst>
                                              <p:attrName>style.visibility</p:attrName>
                                            </p:attrNameLst>
                                          </p:cBhvr>
                                          <p:to>
                                            <p:strVal val="visible"/>
                                          </p:to>
                                        </p:set>
                                        <p:animEffect transition="in" filter="fade">
                                          <p:cBhvr>
                                            <p:cTn id="32" dur="500"/>
                                            <p:tgtEl>
                                              <p:spTgt spid="22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23"/>
                                            </p:tgtEl>
                                            <p:attrNameLst>
                                              <p:attrName>style.visibility</p:attrName>
                                            </p:attrNameLst>
                                          </p:cBhvr>
                                          <p:to>
                                            <p:strVal val="visible"/>
                                          </p:to>
                                        </p:set>
                                        <p:animEffect transition="in" filter="fade">
                                          <p:cBhvr>
                                            <p:cTn id="35" dur="1200"/>
                                            <p:tgtEl>
                                              <p:spTgt spid="223"/>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224"/>
                                            </p:tgtEl>
                                            <p:attrNameLst>
                                              <p:attrName>style.visibility</p:attrName>
                                            </p:attrNameLst>
                                          </p:cBhvr>
                                          <p:to>
                                            <p:strVal val="visible"/>
                                          </p:to>
                                        </p:set>
                                        <p:animEffect transition="in" filter="fade">
                                          <p:cBhvr>
                                            <p:cTn id="38" dur="1200"/>
                                            <p:tgtEl>
                                              <p:spTgt spid="2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fade">
                                          <p:cBhvr>
                                            <p:cTn id="4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Graphic spid="222" grpId="0">
            <p:bldAsOne/>
          </p:bldGraphic>
          <p:bldP spid="223" grpId="0"/>
          <p:bldP spid="224" grpId="0"/>
          <p:bldGraphic spid="225" grpId="0">
            <p:bldAsOne/>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200"/>
                                            <p:tgtEl>
                                              <p:spTgt spid="25"/>
                                            </p:tgtEl>
                                          </p:cBhvr>
                                        </p:animEffect>
                                      </p:childTnLst>
                                    </p:cTn>
                                  </p:par>
                                  <p:par>
                                    <p:cTn id="16" presetID="10" presetClass="entr" presetSubtype="0" fill="hold" nodeType="withEffect">
                                      <p:stCondLst>
                                        <p:cond delay="150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200"/>
                                            <p:tgtEl>
                                              <p:spTgt spid="166"/>
                                            </p:tgtEl>
                                          </p:cBhvr>
                                        </p:animEffect>
                                      </p:childTnLst>
                                    </p:cTn>
                                  </p:par>
                                  <p:par>
                                    <p:cTn id="19" presetID="10" presetClass="entr" presetSubtype="0" fill="hold" nodeType="withEffect">
                                      <p:stCondLst>
                                        <p:cond delay="150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200"/>
                                            <p:tgtEl>
                                              <p:spTgt spid="201"/>
                                            </p:tgtEl>
                                          </p:cBhvr>
                                        </p:animEffect>
                                      </p:childTnLst>
                                    </p:cTn>
                                  </p:par>
                                  <p:par>
                                    <p:cTn id="22" presetID="10" presetClass="entr" presetSubtype="0" fill="hold" nodeType="withEffect">
                                      <p:stCondLst>
                                        <p:cond delay="1500"/>
                                      </p:stCondLst>
                                      <p:childTnLst>
                                        <p:set>
                                          <p:cBhvr>
                                            <p:cTn id="23" dur="1" fill="hold">
                                              <p:stCondLst>
                                                <p:cond delay="0"/>
                                              </p:stCondLst>
                                            </p:cTn>
                                            <p:tgtEl>
                                              <p:spTgt spid="206"/>
                                            </p:tgtEl>
                                            <p:attrNameLst>
                                              <p:attrName>style.visibility</p:attrName>
                                            </p:attrNameLst>
                                          </p:cBhvr>
                                          <p:to>
                                            <p:strVal val="visible"/>
                                          </p:to>
                                        </p:set>
                                        <p:animEffect transition="in" filter="fade">
                                          <p:cBhvr>
                                            <p:cTn id="24" dur="1200"/>
                                            <p:tgtEl>
                                              <p:spTgt spid="206"/>
                                            </p:tgtEl>
                                          </p:cBhvr>
                                        </p:animEffect>
                                      </p:childTnLst>
                                    </p:cTn>
                                  </p:par>
                                  <p:par>
                                    <p:cTn id="25" presetID="10" presetClass="entr" presetSubtype="0" fill="hold" nodeType="withEffect">
                                      <p:stCondLst>
                                        <p:cond delay="150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12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2"/>
                                            </p:tgtEl>
                                            <p:attrNameLst>
                                              <p:attrName>style.visibility</p:attrName>
                                            </p:attrNameLst>
                                          </p:cBhvr>
                                          <p:to>
                                            <p:strVal val="visible"/>
                                          </p:to>
                                        </p:set>
                                        <p:animEffect transition="in" filter="fade">
                                          <p:cBhvr>
                                            <p:cTn id="32" dur="500"/>
                                            <p:tgtEl>
                                              <p:spTgt spid="22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23"/>
                                            </p:tgtEl>
                                            <p:attrNameLst>
                                              <p:attrName>style.visibility</p:attrName>
                                            </p:attrNameLst>
                                          </p:cBhvr>
                                          <p:to>
                                            <p:strVal val="visible"/>
                                          </p:to>
                                        </p:set>
                                        <p:animEffect transition="in" filter="fade">
                                          <p:cBhvr>
                                            <p:cTn id="35" dur="1200"/>
                                            <p:tgtEl>
                                              <p:spTgt spid="223"/>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224"/>
                                            </p:tgtEl>
                                            <p:attrNameLst>
                                              <p:attrName>style.visibility</p:attrName>
                                            </p:attrNameLst>
                                          </p:cBhvr>
                                          <p:to>
                                            <p:strVal val="visible"/>
                                          </p:to>
                                        </p:set>
                                        <p:animEffect transition="in" filter="fade">
                                          <p:cBhvr>
                                            <p:cTn id="38" dur="1200"/>
                                            <p:tgtEl>
                                              <p:spTgt spid="2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fade">
                                          <p:cBhvr>
                                            <p:cTn id="4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Graphic spid="222" grpId="0">
            <p:bldAsOne/>
          </p:bldGraphic>
          <p:bldP spid="223" grpId="0"/>
          <p:bldP spid="224" grpId="0"/>
          <p:bldGraphic spid="225" grpId="0">
            <p:bldAsOne/>
          </p:bldGraphic>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20">
            <a:extLst>
              <a:ext uri="{FF2B5EF4-FFF2-40B4-BE49-F238E27FC236}">
                <a16:creationId xmlns:a16="http://schemas.microsoft.com/office/drawing/2014/main" id="{3315CD74-2219-08C0-8768-48B03D7A3712}"/>
              </a:ext>
            </a:extLst>
          </p:cNvPr>
          <p:cNvSpPr>
            <a:spLocks noGrp="1"/>
          </p:cNvSpPr>
          <p:nvPr>
            <p:ph type="ctrTitle"/>
          </p:nvPr>
        </p:nvSpPr>
        <p:spPr>
          <a:xfrm>
            <a:off x="2706448" y="118184"/>
            <a:ext cx="3671454" cy="656675"/>
          </a:xfrm>
        </p:spPr>
        <p:txBody>
          <a:bodyPr/>
          <a:lstStyle/>
          <a:p>
            <a:r>
              <a:rPr lang="en-US" dirty="0"/>
              <a:t>CONNECTIONS</a:t>
            </a:r>
          </a:p>
        </p:txBody>
      </p:sp>
      <p:graphicFrame>
        <p:nvGraphicFramePr>
          <p:cNvPr id="216" name="Diagram 215">
            <a:extLst>
              <a:ext uri="{FF2B5EF4-FFF2-40B4-BE49-F238E27FC236}">
                <a16:creationId xmlns:a16="http://schemas.microsoft.com/office/drawing/2014/main" id="{DFBE173E-071E-955E-E3D0-3090E6112580}"/>
              </a:ext>
            </a:extLst>
          </p:cNvPr>
          <p:cNvGraphicFramePr/>
          <p:nvPr>
            <p:extLst>
              <p:ext uri="{D42A27DB-BD31-4B8C-83A1-F6EECF244321}">
                <p14:modId xmlns:p14="http://schemas.microsoft.com/office/powerpoint/2010/main" val="3643096794"/>
              </p:ext>
            </p:extLst>
          </p:nvPr>
        </p:nvGraphicFramePr>
        <p:xfrm>
          <a:off x="1484929" y="1537458"/>
          <a:ext cx="3021432" cy="93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1209147" y="1132939"/>
            <a:ext cx="3455490" cy="392481"/>
          </a:xfrm>
        </p:spPr>
        <p:txBody>
          <a:bodyPr/>
          <a:lstStyle/>
          <a:p>
            <a:r>
              <a:rPr lang="en-US" dirty="0" err="1"/>
              <a:t>Accountmanagement</a:t>
            </a:r>
            <a:endParaRPr lang="en-US" dirty="0"/>
          </a:p>
        </p:txBody>
      </p:sp>
      <p:graphicFrame>
        <p:nvGraphicFramePr>
          <p:cNvPr id="221" name="Diagram 220">
            <a:extLst>
              <a:ext uri="{FF2B5EF4-FFF2-40B4-BE49-F238E27FC236}">
                <a16:creationId xmlns:a16="http://schemas.microsoft.com/office/drawing/2014/main" id="{0FF544DA-0B5B-5840-3CF5-19B7D5E7E324}"/>
              </a:ext>
            </a:extLst>
          </p:cNvPr>
          <p:cNvGraphicFramePr/>
          <p:nvPr>
            <p:extLst>
              <p:ext uri="{D42A27DB-BD31-4B8C-83A1-F6EECF244321}">
                <p14:modId xmlns:p14="http://schemas.microsoft.com/office/powerpoint/2010/main" val="3863602325"/>
              </p:ext>
            </p:extLst>
          </p:nvPr>
        </p:nvGraphicFramePr>
        <p:xfrm>
          <a:off x="5273705" y="1494879"/>
          <a:ext cx="3229460" cy="10009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Marcador de texto 24">
            <a:extLst>
              <a:ext uri="{FF2B5EF4-FFF2-40B4-BE49-F238E27FC236}">
                <a16:creationId xmlns:a16="http://schemas.microsoft.com/office/drawing/2014/main" id="{A4B0A28F-D0BB-8135-4FD3-11223496FF12}"/>
              </a:ext>
            </a:extLst>
          </p:cNvPr>
          <p:cNvSpPr>
            <a:spLocks noGrp="1"/>
          </p:cNvSpPr>
          <p:nvPr>
            <p:ph type="body" idx="29"/>
          </p:nvPr>
        </p:nvSpPr>
        <p:spPr>
          <a:xfrm>
            <a:off x="4881478" y="1115414"/>
            <a:ext cx="2690611" cy="392481"/>
          </a:xfrm>
        </p:spPr>
        <p:txBody>
          <a:bodyPr/>
          <a:lstStyle/>
          <a:p>
            <a:r>
              <a:rPr lang="en-US" dirty="0"/>
              <a:t>KIDSCATEGORY</a:t>
            </a:r>
          </a:p>
        </p:txBody>
      </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1005396" y="118184"/>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201" name="Google Shape;9206;p18">
            <a:extLst>
              <a:ext uri="{FF2B5EF4-FFF2-40B4-BE49-F238E27FC236}">
                <a16:creationId xmlns:a16="http://schemas.microsoft.com/office/drawing/2014/main" id="{E1AF6916-9A7B-B638-4031-3E76EE47CEA6}"/>
              </a:ext>
            </a:extLst>
          </p:cNvPr>
          <p:cNvGrpSpPr/>
          <p:nvPr/>
        </p:nvGrpSpPr>
        <p:grpSpPr>
          <a:xfrm>
            <a:off x="6956430" y="439818"/>
            <a:ext cx="496713" cy="493543"/>
            <a:chOff x="-45665400" y="2703250"/>
            <a:chExt cx="301500" cy="299575"/>
          </a:xfrm>
          <a:solidFill>
            <a:schemeClr val="tx2"/>
          </a:solidFill>
        </p:grpSpPr>
        <p:sp>
          <p:nvSpPr>
            <p:cNvPr id="202" name="Google Shape;9207;p18">
              <a:extLst>
                <a:ext uri="{FF2B5EF4-FFF2-40B4-BE49-F238E27FC236}">
                  <a16:creationId xmlns:a16="http://schemas.microsoft.com/office/drawing/2014/main" id="{CF80D045-B149-80AF-E259-3ABDEBDC3C81}"/>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3" name="Google Shape;9208;p18">
              <a:extLst>
                <a:ext uri="{FF2B5EF4-FFF2-40B4-BE49-F238E27FC236}">
                  <a16:creationId xmlns:a16="http://schemas.microsoft.com/office/drawing/2014/main" id="{7AD78935-0840-DA45-1F4D-F9F30A348CB1}"/>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4" name="Google Shape;9209;p18">
              <a:extLst>
                <a:ext uri="{FF2B5EF4-FFF2-40B4-BE49-F238E27FC236}">
                  <a16:creationId xmlns:a16="http://schemas.microsoft.com/office/drawing/2014/main" id="{FB23522D-C932-7CCB-5733-AC733A1F7B28}"/>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5" name="Google Shape;9210;p18">
              <a:extLst>
                <a:ext uri="{FF2B5EF4-FFF2-40B4-BE49-F238E27FC236}">
                  <a16:creationId xmlns:a16="http://schemas.microsoft.com/office/drawing/2014/main" id="{74C62479-F854-F1DA-5314-2ACBBB3522CB}"/>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206" name="Google Shape;9206;p18">
            <a:extLst>
              <a:ext uri="{FF2B5EF4-FFF2-40B4-BE49-F238E27FC236}">
                <a16:creationId xmlns:a16="http://schemas.microsoft.com/office/drawing/2014/main" id="{88771AE6-3A90-BE94-ECE7-792CDCAB9368}"/>
              </a:ext>
            </a:extLst>
          </p:cNvPr>
          <p:cNvGrpSpPr/>
          <p:nvPr/>
        </p:nvGrpSpPr>
        <p:grpSpPr>
          <a:xfrm>
            <a:off x="8718322" y="3874631"/>
            <a:ext cx="496713" cy="493543"/>
            <a:chOff x="-45665400" y="2703250"/>
            <a:chExt cx="301500" cy="299575"/>
          </a:xfrm>
          <a:solidFill>
            <a:schemeClr val="tx2"/>
          </a:solidFill>
        </p:grpSpPr>
        <p:sp>
          <p:nvSpPr>
            <p:cNvPr id="207" name="Google Shape;9207;p18">
              <a:extLst>
                <a:ext uri="{FF2B5EF4-FFF2-40B4-BE49-F238E27FC236}">
                  <a16:creationId xmlns:a16="http://schemas.microsoft.com/office/drawing/2014/main" id="{A71F4E4C-3CBF-A8D7-36BF-17B51C249AFA}"/>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8" name="Google Shape;9208;p18">
              <a:extLst>
                <a:ext uri="{FF2B5EF4-FFF2-40B4-BE49-F238E27FC236}">
                  <a16:creationId xmlns:a16="http://schemas.microsoft.com/office/drawing/2014/main" id="{573483DC-621D-C4FF-DEB0-E658CEB348FC}"/>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9" name="Google Shape;9209;p18">
              <a:extLst>
                <a:ext uri="{FF2B5EF4-FFF2-40B4-BE49-F238E27FC236}">
                  <a16:creationId xmlns:a16="http://schemas.microsoft.com/office/drawing/2014/main" id="{F4CB8D91-7B62-9A47-346B-76686DD944F0}"/>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0" name="Google Shape;9210;p18">
              <a:extLst>
                <a:ext uri="{FF2B5EF4-FFF2-40B4-BE49-F238E27FC236}">
                  <a16:creationId xmlns:a16="http://schemas.microsoft.com/office/drawing/2014/main" id="{A18F6B81-374D-507B-4F2A-7557781418C6}"/>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211" name="Google Shape;9206;p18">
            <a:extLst>
              <a:ext uri="{FF2B5EF4-FFF2-40B4-BE49-F238E27FC236}">
                <a16:creationId xmlns:a16="http://schemas.microsoft.com/office/drawing/2014/main" id="{B42E3CBA-EB6B-1E39-C0FF-9EA5C121ABA3}"/>
              </a:ext>
            </a:extLst>
          </p:cNvPr>
          <p:cNvGrpSpPr/>
          <p:nvPr/>
        </p:nvGrpSpPr>
        <p:grpSpPr>
          <a:xfrm>
            <a:off x="757678" y="4405390"/>
            <a:ext cx="496713" cy="493543"/>
            <a:chOff x="-45665400" y="2703250"/>
            <a:chExt cx="301500" cy="299575"/>
          </a:xfrm>
          <a:solidFill>
            <a:schemeClr val="tx2"/>
          </a:solidFill>
        </p:grpSpPr>
        <p:sp>
          <p:nvSpPr>
            <p:cNvPr id="212" name="Google Shape;9207;p18">
              <a:extLst>
                <a:ext uri="{FF2B5EF4-FFF2-40B4-BE49-F238E27FC236}">
                  <a16:creationId xmlns:a16="http://schemas.microsoft.com/office/drawing/2014/main" id="{1C61E111-EE61-44FE-9C2F-4F05E7BD60DB}"/>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3" name="Google Shape;9208;p18">
              <a:extLst>
                <a:ext uri="{FF2B5EF4-FFF2-40B4-BE49-F238E27FC236}">
                  <a16:creationId xmlns:a16="http://schemas.microsoft.com/office/drawing/2014/main" id="{AC5A3F78-7CB7-3A36-D4EC-E6C6B63F463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4" name="Google Shape;9209;p18">
              <a:extLst>
                <a:ext uri="{FF2B5EF4-FFF2-40B4-BE49-F238E27FC236}">
                  <a16:creationId xmlns:a16="http://schemas.microsoft.com/office/drawing/2014/main" id="{F08786F9-7248-2C3F-6648-5F436D5F13AB}"/>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5" name="Google Shape;9210;p18">
              <a:extLst>
                <a:ext uri="{FF2B5EF4-FFF2-40B4-BE49-F238E27FC236}">
                  <a16:creationId xmlns:a16="http://schemas.microsoft.com/office/drawing/2014/main" id="{6D92012E-513E-65A9-8B79-8C4FC4CB90E4}"/>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aphicFrame>
        <p:nvGraphicFramePr>
          <p:cNvPr id="222" name="Diagram 221">
            <a:extLst>
              <a:ext uri="{FF2B5EF4-FFF2-40B4-BE49-F238E27FC236}">
                <a16:creationId xmlns:a16="http://schemas.microsoft.com/office/drawing/2014/main" id="{5FAEDCBF-130F-5FDE-D81A-3E63F5E1D4BC}"/>
              </a:ext>
            </a:extLst>
          </p:cNvPr>
          <p:cNvGraphicFramePr/>
          <p:nvPr>
            <p:extLst>
              <p:ext uri="{D42A27DB-BD31-4B8C-83A1-F6EECF244321}">
                <p14:modId xmlns:p14="http://schemas.microsoft.com/office/powerpoint/2010/main" val="3485346243"/>
              </p:ext>
            </p:extLst>
          </p:nvPr>
        </p:nvGraphicFramePr>
        <p:xfrm>
          <a:off x="1547132" y="3424355"/>
          <a:ext cx="3229460" cy="10009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23" name="Marcador de texto 22">
            <a:extLst>
              <a:ext uri="{FF2B5EF4-FFF2-40B4-BE49-F238E27FC236}">
                <a16:creationId xmlns:a16="http://schemas.microsoft.com/office/drawing/2014/main" id="{A6A40C42-93E5-71C3-F478-37A5D36A9D89}"/>
              </a:ext>
            </a:extLst>
          </p:cNvPr>
          <p:cNvSpPr txBox="1">
            <a:spLocks/>
          </p:cNvSpPr>
          <p:nvPr/>
        </p:nvSpPr>
        <p:spPr>
          <a:xfrm>
            <a:off x="1361142" y="2863590"/>
            <a:ext cx="2690611" cy="392481"/>
          </a:xfrm>
          <a:prstGeom prst="rect">
            <a:avLst/>
          </a:prstGeom>
        </p:spPr>
        <p:txBody>
          <a:bodyPr vert="horz" lIns="91440" tIns="45720" rIns="91440" bIns="45720" rtlCol="0" anchor="b">
            <a:noAutofit/>
          </a:bodyPr>
          <a:lstStyle>
            <a:lvl1pPr marL="0" indent="0" algn="ctr" defTabSz="685800" rtl="0" eaLnBrk="1" latinLnBrk="0" hangingPunct="1">
              <a:lnSpc>
                <a:spcPct val="90000"/>
              </a:lnSpc>
              <a:spcBef>
                <a:spcPts val="750"/>
              </a:spcBef>
              <a:buFont typeface="Arial" panose="020B0604020202020204" pitchFamily="34" charset="0"/>
              <a:buNone/>
              <a:defRPr sz="3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err="1"/>
              <a:t>KidsItem</a:t>
            </a:r>
            <a:endParaRPr lang="en-US" dirty="0"/>
          </a:p>
        </p:txBody>
      </p:sp>
      <p:sp>
        <p:nvSpPr>
          <p:cNvPr id="224" name="Marcador de texto 22">
            <a:extLst>
              <a:ext uri="{FF2B5EF4-FFF2-40B4-BE49-F238E27FC236}">
                <a16:creationId xmlns:a16="http://schemas.microsoft.com/office/drawing/2014/main" id="{32EE381B-F789-CD64-A8C7-A6C9FF70E7A9}"/>
              </a:ext>
            </a:extLst>
          </p:cNvPr>
          <p:cNvSpPr txBox="1">
            <a:spLocks/>
          </p:cNvSpPr>
          <p:nvPr/>
        </p:nvSpPr>
        <p:spPr>
          <a:xfrm>
            <a:off x="5334627" y="2861161"/>
            <a:ext cx="2690611" cy="392481"/>
          </a:xfrm>
          <a:prstGeom prst="rect">
            <a:avLst/>
          </a:prstGeom>
        </p:spPr>
        <p:txBody>
          <a:bodyPr vert="horz" lIns="91440" tIns="45720" rIns="91440" bIns="45720" rtlCol="0" anchor="b">
            <a:noAutofit/>
          </a:bodyPr>
          <a:lstStyle>
            <a:lvl1pPr marL="0" indent="0" algn="ctr" defTabSz="685800" rtl="0" eaLnBrk="1" latinLnBrk="0" hangingPunct="1">
              <a:lnSpc>
                <a:spcPct val="90000"/>
              </a:lnSpc>
              <a:spcBef>
                <a:spcPts val="750"/>
              </a:spcBef>
              <a:buFont typeface="Arial" panose="020B0604020202020204" pitchFamily="34" charset="0"/>
              <a:buNone/>
              <a:defRPr sz="3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err="1"/>
              <a:t>Kidswardrobe</a:t>
            </a:r>
            <a:endParaRPr lang="en-US" dirty="0"/>
          </a:p>
        </p:txBody>
      </p:sp>
      <p:graphicFrame>
        <p:nvGraphicFramePr>
          <p:cNvPr id="225" name="Diagram 224">
            <a:extLst>
              <a:ext uri="{FF2B5EF4-FFF2-40B4-BE49-F238E27FC236}">
                <a16:creationId xmlns:a16="http://schemas.microsoft.com/office/drawing/2014/main" id="{7D696DDA-B788-5007-E825-0B59AAB04208}"/>
              </a:ext>
            </a:extLst>
          </p:cNvPr>
          <p:cNvGraphicFramePr/>
          <p:nvPr>
            <p:extLst>
              <p:ext uri="{D42A27DB-BD31-4B8C-83A1-F6EECF244321}">
                <p14:modId xmlns:p14="http://schemas.microsoft.com/office/powerpoint/2010/main" val="1319730778"/>
              </p:ext>
            </p:extLst>
          </p:nvPr>
        </p:nvGraphicFramePr>
        <p:xfrm>
          <a:off x="5334627" y="3424355"/>
          <a:ext cx="3229460" cy="100097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16974543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200"/>
                                            <p:tgtEl>
                                              <p:spTgt spid="25"/>
                                            </p:tgtEl>
                                          </p:cBhvr>
                                        </p:animEffect>
                                      </p:childTnLst>
                                    </p:cTn>
                                  </p:par>
                                  <p:par>
                                    <p:cTn id="16" presetID="10" presetClass="entr" presetSubtype="0" fill="hold" nodeType="withEffect">
                                      <p:stCondLst>
                                        <p:cond delay="150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200"/>
                                            <p:tgtEl>
                                              <p:spTgt spid="166"/>
                                            </p:tgtEl>
                                          </p:cBhvr>
                                        </p:animEffect>
                                      </p:childTnLst>
                                    </p:cTn>
                                  </p:par>
                                  <p:par>
                                    <p:cTn id="19" presetID="10" presetClass="entr" presetSubtype="0" fill="hold" nodeType="withEffect">
                                      <p:stCondLst>
                                        <p:cond delay="150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200"/>
                                            <p:tgtEl>
                                              <p:spTgt spid="201"/>
                                            </p:tgtEl>
                                          </p:cBhvr>
                                        </p:animEffect>
                                      </p:childTnLst>
                                    </p:cTn>
                                  </p:par>
                                  <p:par>
                                    <p:cTn id="22" presetID="10" presetClass="entr" presetSubtype="0" fill="hold" nodeType="withEffect">
                                      <p:stCondLst>
                                        <p:cond delay="1500"/>
                                      </p:stCondLst>
                                      <p:childTnLst>
                                        <p:set>
                                          <p:cBhvr>
                                            <p:cTn id="23" dur="1" fill="hold">
                                              <p:stCondLst>
                                                <p:cond delay="0"/>
                                              </p:stCondLst>
                                            </p:cTn>
                                            <p:tgtEl>
                                              <p:spTgt spid="206"/>
                                            </p:tgtEl>
                                            <p:attrNameLst>
                                              <p:attrName>style.visibility</p:attrName>
                                            </p:attrNameLst>
                                          </p:cBhvr>
                                          <p:to>
                                            <p:strVal val="visible"/>
                                          </p:to>
                                        </p:set>
                                        <p:animEffect transition="in" filter="fade">
                                          <p:cBhvr>
                                            <p:cTn id="24" dur="1200"/>
                                            <p:tgtEl>
                                              <p:spTgt spid="206"/>
                                            </p:tgtEl>
                                          </p:cBhvr>
                                        </p:animEffect>
                                      </p:childTnLst>
                                    </p:cTn>
                                  </p:par>
                                  <p:par>
                                    <p:cTn id="25" presetID="10" presetClass="entr" presetSubtype="0" fill="hold" nodeType="withEffect">
                                      <p:stCondLst>
                                        <p:cond delay="150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12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2"/>
                                            </p:tgtEl>
                                            <p:attrNameLst>
                                              <p:attrName>style.visibility</p:attrName>
                                            </p:attrNameLst>
                                          </p:cBhvr>
                                          <p:to>
                                            <p:strVal val="visible"/>
                                          </p:to>
                                        </p:set>
                                        <p:animEffect transition="in" filter="fade">
                                          <p:cBhvr>
                                            <p:cTn id="32" dur="500"/>
                                            <p:tgtEl>
                                              <p:spTgt spid="22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23"/>
                                            </p:tgtEl>
                                            <p:attrNameLst>
                                              <p:attrName>style.visibility</p:attrName>
                                            </p:attrNameLst>
                                          </p:cBhvr>
                                          <p:to>
                                            <p:strVal val="visible"/>
                                          </p:to>
                                        </p:set>
                                        <p:animEffect transition="in" filter="fade">
                                          <p:cBhvr>
                                            <p:cTn id="35" dur="1200"/>
                                            <p:tgtEl>
                                              <p:spTgt spid="223"/>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224"/>
                                            </p:tgtEl>
                                            <p:attrNameLst>
                                              <p:attrName>style.visibility</p:attrName>
                                            </p:attrNameLst>
                                          </p:cBhvr>
                                          <p:to>
                                            <p:strVal val="visible"/>
                                          </p:to>
                                        </p:set>
                                        <p:animEffect transition="in" filter="fade">
                                          <p:cBhvr>
                                            <p:cTn id="38" dur="1200"/>
                                            <p:tgtEl>
                                              <p:spTgt spid="2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fade">
                                          <p:cBhvr>
                                            <p:cTn id="4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Graphic spid="222" grpId="0">
            <p:bldAsOne/>
          </p:bldGraphic>
          <p:bldP spid="223" grpId="0"/>
          <p:bldP spid="224" grpId="0"/>
          <p:bldGraphic spid="225" grpId="0">
            <p:bldAsOne/>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200"/>
                                            <p:tgtEl>
                                              <p:spTgt spid="25"/>
                                            </p:tgtEl>
                                          </p:cBhvr>
                                        </p:animEffect>
                                      </p:childTnLst>
                                    </p:cTn>
                                  </p:par>
                                  <p:par>
                                    <p:cTn id="16" presetID="10" presetClass="entr" presetSubtype="0" fill="hold" nodeType="withEffect">
                                      <p:stCondLst>
                                        <p:cond delay="150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200"/>
                                            <p:tgtEl>
                                              <p:spTgt spid="166"/>
                                            </p:tgtEl>
                                          </p:cBhvr>
                                        </p:animEffect>
                                      </p:childTnLst>
                                    </p:cTn>
                                  </p:par>
                                  <p:par>
                                    <p:cTn id="19" presetID="10" presetClass="entr" presetSubtype="0" fill="hold" nodeType="withEffect">
                                      <p:stCondLst>
                                        <p:cond delay="150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200"/>
                                            <p:tgtEl>
                                              <p:spTgt spid="201"/>
                                            </p:tgtEl>
                                          </p:cBhvr>
                                        </p:animEffect>
                                      </p:childTnLst>
                                    </p:cTn>
                                  </p:par>
                                  <p:par>
                                    <p:cTn id="22" presetID="10" presetClass="entr" presetSubtype="0" fill="hold" nodeType="withEffect">
                                      <p:stCondLst>
                                        <p:cond delay="1500"/>
                                      </p:stCondLst>
                                      <p:childTnLst>
                                        <p:set>
                                          <p:cBhvr>
                                            <p:cTn id="23" dur="1" fill="hold">
                                              <p:stCondLst>
                                                <p:cond delay="0"/>
                                              </p:stCondLst>
                                            </p:cTn>
                                            <p:tgtEl>
                                              <p:spTgt spid="206"/>
                                            </p:tgtEl>
                                            <p:attrNameLst>
                                              <p:attrName>style.visibility</p:attrName>
                                            </p:attrNameLst>
                                          </p:cBhvr>
                                          <p:to>
                                            <p:strVal val="visible"/>
                                          </p:to>
                                        </p:set>
                                        <p:animEffect transition="in" filter="fade">
                                          <p:cBhvr>
                                            <p:cTn id="24" dur="1200"/>
                                            <p:tgtEl>
                                              <p:spTgt spid="206"/>
                                            </p:tgtEl>
                                          </p:cBhvr>
                                        </p:animEffect>
                                      </p:childTnLst>
                                    </p:cTn>
                                  </p:par>
                                  <p:par>
                                    <p:cTn id="25" presetID="10" presetClass="entr" presetSubtype="0" fill="hold" nodeType="withEffect">
                                      <p:stCondLst>
                                        <p:cond delay="150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12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2"/>
                                            </p:tgtEl>
                                            <p:attrNameLst>
                                              <p:attrName>style.visibility</p:attrName>
                                            </p:attrNameLst>
                                          </p:cBhvr>
                                          <p:to>
                                            <p:strVal val="visible"/>
                                          </p:to>
                                        </p:set>
                                        <p:animEffect transition="in" filter="fade">
                                          <p:cBhvr>
                                            <p:cTn id="32" dur="500"/>
                                            <p:tgtEl>
                                              <p:spTgt spid="22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23"/>
                                            </p:tgtEl>
                                            <p:attrNameLst>
                                              <p:attrName>style.visibility</p:attrName>
                                            </p:attrNameLst>
                                          </p:cBhvr>
                                          <p:to>
                                            <p:strVal val="visible"/>
                                          </p:to>
                                        </p:set>
                                        <p:animEffect transition="in" filter="fade">
                                          <p:cBhvr>
                                            <p:cTn id="35" dur="1200"/>
                                            <p:tgtEl>
                                              <p:spTgt spid="223"/>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224"/>
                                            </p:tgtEl>
                                            <p:attrNameLst>
                                              <p:attrName>style.visibility</p:attrName>
                                            </p:attrNameLst>
                                          </p:cBhvr>
                                          <p:to>
                                            <p:strVal val="visible"/>
                                          </p:to>
                                        </p:set>
                                        <p:animEffect transition="in" filter="fade">
                                          <p:cBhvr>
                                            <p:cTn id="38" dur="1200"/>
                                            <p:tgtEl>
                                              <p:spTgt spid="2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fade">
                                          <p:cBhvr>
                                            <p:cTn id="4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Graphic spid="222" grpId="0">
            <p:bldAsOne/>
          </p:bldGraphic>
          <p:bldP spid="223" grpId="0"/>
          <p:bldP spid="224" grpId="0"/>
          <p:bldGraphic spid="225" grpId="0">
            <p:bldAsOne/>
          </p:bldGraphic>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20">
            <a:extLst>
              <a:ext uri="{FF2B5EF4-FFF2-40B4-BE49-F238E27FC236}">
                <a16:creationId xmlns:a16="http://schemas.microsoft.com/office/drawing/2014/main" id="{3315CD74-2219-08C0-8768-48B03D7A3712}"/>
              </a:ext>
            </a:extLst>
          </p:cNvPr>
          <p:cNvSpPr>
            <a:spLocks noGrp="1"/>
          </p:cNvSpPr>
          <p:nvPr>
            <p:ph type="ctrTitle"/>
          </p:nvPr>
        </p:nvSpPr>
        <p:spPr>
          <a:xfrm>
            <a:off x="2706448" y="118184"/>
            <a:ext cx="3671454" cy="656675"/>
          </a:xfrm>
        </p:spPr>
        <p:txBody>
          <a:bodyPr/>
          <a:lstStyle/>
          <a:p>
            <a:r>
              <a:rPr lang="en-US" dirty="0"/>
              <a:t>CONNECTIONS</a:t>
            </a:r>
          </a:p>
        </p:txBody>
      </p:sp>
      <p:graphicFrame>
        <p:nvGraphicFramePr>
          <p:cNvPr id="216" name="Diagram 215">
            <a:extLst>
              <a:ext uri="{FF2B5EF4-FFF2-40B4-BE49-F238E27FC236}">
                <a16:creationId xmlns:a16="http://schemas.microsoft.com/office/drawing/2014/main" id="{DFBE173E-071E-955E-E3D0-3090E6112580}"/>
              </a:ext>
            </a:extLst>
          </p:cNvPr>
          <p:cNvGraphicFramePr/>
          <p:nvPr>
            <p:extLst>
              <p:ext uri="{D42A27DB-BD31-4B8C-83A1-F6EECF244321}">
                <p14:modId xmlns:p14="http://schemas.microsoft.com/office/powerpoint/2010/main" val="786595919"/>
              </p:ext>
            </p:extLst>
          </p:nvPr>
        </p:nvGraphicFramePr>
        <p:xfrm>
          <a:off x="1361142" y="1537458"/>
          <a:ext cx="3145219" cy="93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1209147" y="1132939"/>
            <a:ext cx="3455490" cy="392481"/>
          </a:xfrm>
        </p:spPr>
        <p:txBody>
          <a:bodyPr/>
          <a:lstStyle/>
          <a:p>
            <a:r>
              <a:rPr lang="en-US" dirty="0" err="1"/>
              <a:t>MenItemtype</a:t>
            </a:r>
            <a:endParaRPr lang="en-US" dirty="0"/>
          </a:p>
        </p:txBody>
      </p:sp>
      <p:graphicFrame>
        <p:nvGraphicFramePr>
          <p:cNvPr id="221" name="Diagram 220">
            <a:extLst>
              <a:ext uri="{FF2B5EF4-FFF2-40B4-BE49-F238E27FC236}">
                <a16:creationId xmlns:a16="http://schemas.microsoft.com/office/drawing/2014/main" id="{0FF544DA-0B5B-5840-3CF5-19B7D5E7E324}"/>
              </a:ext>
            </a:extLst>
          </p:cNvPr>
          <p:cNvGraphicFramePr/>
          <p:nvPr>
            <p:extLst>
              <p:ext uri="{D42A27DB-BD31-4B8C-83A1-F6EECF244321}">
                <p14:modId xmlns:p14="http://schemas.microsoft.com/office/powerpoint/2010/main" val="3140375463"/>
              </p:ext>
            </p:extLst>
          </p:nvPr>
        </p:nvGraphicFramePr>
        <p:xfrm>
          <a:off x="5273705" y="1494879"/>
          <a:ext cx="3229460" cy="10009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Marcador de texto 24">
            <a:extLst>
              <a:ext uri="{FF2B5EF4-FFF2-40B4-BE49-F238E27FC236}">
                <a16:creationId xmlns:a16="http://schemas.microsoft.com/office/drawing/2014/main" id="{A4B0A28F-D0BB-8135-4FD3-11223496FF12}"/>
              </a:ext>
            </a:extLst>
          </p:cNvPr>
          <p:cNvSpPr>
            <a:spLocks noGrp="1"/>
          </p:cNvSpPr>
          <p:nvPr>
            <p:ph type="body" idx="29"/>
          </p:nvPr>
        </p:nvSpPr>
        <p:spPr>
          <a:xfrm>
            <a:off x="4881478" y="1115414"/>
            <a:ext cx="2690611" cy="392481"/>
          </a:xfrm>
        </p:spPr>
        <p:txBody>
          <a:bodyPr/>
          <a:lstStyle/>
          <a:p>
            <a:r>
              <a:rPr lang="en-US" dirty="0" err="1"/>
              <a:t>menwardrobe</a:t>
            </a:r>
            <a:endParaRPr lang="en-US" dirty="0"/>
          </a:p>
        </p:txBody>
      </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1005396" y="118184"/>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697793" y="812972"/>
            <a:ext cx="7694664" cy="3884065"/>
            <a:chOff x="725437" y="843738"/>
            <a:chExt cx="7694664" cy="3884065"/>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7956" y="843738"/>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201" name="Google Shape;9206;p18">
            <a:extLst>
              <a:ext uri="{FF2B5EF4-FFF2-40B4-BE49-F238E27FC236}">
                <a16:creationId xmlns:a16="http://schemas.microsoft.com/office/drawing/2014/main" id="{E1AF6916-9A7B-B638-4031-3E76EE47CEA6}"/>
              </a:ext>
            </a:extLst>
          </p:cNvPr>
          <p:cNvGrpSpPr/>
          <p:nvPr/>
        </p:nvGrpSpPr>
        <p:grpSpPr>
          <a:xfrm>
            <a:off x="6956430" y="439818"/>
            <a:ext cx="496713" cy="493543"/>
            <a:chOff x="-45665400" y="2703250"/>
            <a:chExt cx="301500" cy="299575"/>
          </a:xfrm>
          <a:solidFill>
            <a:schemeClr val="tx2"/>
          </a:solidFill>
        </p:grpSpPr>
        <p:sp>
          <p:nvSpPr>
            <p:cNvPr id="202" name="Google Shape;9207;p18">
              <a:extLst>
                <a:ext uri="{FF2B5EF4-FFF2-40B4-BE49-F238E27FC236}">
                  <a16:creationId xmlns:a16="http://schemas.microsoft.com/office/drawing/2014/main" id="{CF80D045-B149-80AF-E259-3ABDEBDC3C81}"/>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3" name="Google Shape;9208;p18">
              <a:extLst>
                <a:ext uri="{FF2B5EF4-FFF2-40B4-BE49-F238E27FC236}">
                  <a16:creationId xmlns:a16="http://schemas.microsoft.com/office/drawing/2014/main" id="{7AD78935-0840-DA45-1F4D-F9F30A348CB1}"/>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4" name="Google Shape;9209;p18">
              <a:extLst>
                <a:ext uri="{FF2B5EF4-FFF2-40B4-BE49-F238E27FC236}">
                  <a16:creationId xmlns:a16="http://schemas.microsoft.com/office/drawing/2014/main" id="{FB23522D-C932-7CCB-5733-AC733A1F7B28}"/>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5" name="Google Shape;9210;p18">
              <a:extLst>
                <a:ext uri="{FF2B5EF4-FFF2-40B4-BE49-F238E27FC236}">
                  <a16:creationId xmlns:a16="http://schemas.microsoft.com/office/drawing/2014/main" id="{74C62479-F854-F1DA-5314-2ACBBB3522CB}"/>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206" name="Google Shape;9206;p18">
            <a:extLst>
              <a:ext uri="{FF2B5EF4-FFF2-40B4-BE49-F238E27FC236}">
                <a16:creationId xmlns:a16="http://schemas.microsoft.com/office/drawing/2014/main" id="{88771AE6-3A90-BE94-ECE7-792CDCAB9368}"/>
              </a:ext>
            </a:extLst>
          </p:cNvPr>
          <p:cNvGrpSpPr/>
          <p:nvPr/>
        </p:nvGrpSpPr>
        <p:grpSpPr>
          <a:xfrm>
            <a:off x="8718322" y="3874631"/>
            <a:ext cx="496713" cy="493543"/>
            <a:chOff x="-45665400" y="2703250"/>
            <a:chExt cx="301500" cy="299575"/>
          </a:xfrm>
          <a:solidFill>
            <a:schemeClr val="tx2"/>
          </a:solidFill>
        </p:grpSpPr>
        <p:sp>
          <p:nvSpPr>
            <p:cNvPr id="207" name="Google Shape;9207;p18">
              <a:extLst>
                <a:ext uri="{FF2B5EF4-FFF2-40B4-BE49-F238E27FC236}">
                  <a16:creationId xmlns:a16="http://schemas.microsoft.com/office/drawing/2014/main" id="{A71F4E4C-3CBF-A8D7-36BF-17B51C249AFA}"/>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8" name="Google Shape;9208;p18">
              <a:extLst>
                <a:ext uri="{FF2B5EF4-FFF2-40B4-BE49-F238E27FC236}">
                  <a16:creationId xmlns:a16="http://schemas.microsoft.com/office/drawing/2014/main" id="{573483DC-621D-C4FF-DEB0-E658CEB348FC}"/>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9" name="Google Shape;9209;p18">
              <a:extLst>
                <a:ext uri="{FF2B5EF4-FFF2-40B4-BE49-F238E27FC236}">
                  <a16:creationId xmlns:a16="http://schemas.microsoft.com/office/drawing/2014/main" id="{F4CB8D91-7B62-9A47-346B-76686DD944F0}"/>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0" name="Google Shape;9210;p18">
              <a:extLst>
                <a:ext uri="{FF2B5EF4-FFF2-40B4-BE49-F238E27FC236}">
                  <a16:creationId xmlns:a16="http://schemas.microsoft.com/office/drawing/2014/main" id="{A18F6B81-374D-507B-4F2A-7557781418C6}"/>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211" name="Google Shape;9206;p18">
            <a:extLst>
              <a:ext uri="{FF2B5EF4-FFF2-40B4-BE49-F238E27FC236}">
                <a16:creationId xmlns:a16="http://schemas.microsoft.com/office/drawing/2014/main" id="{B42E3CBA-EB6B-1E39-C0FF-9EA5C121ABA3}"/>
              </a:ext>
            </a:extLst>
          </p:cNvPr>
          <p:cNvGrpSpPr/>
          <p:nvPr/>
        </p:nvGrpSpPr>
        <p:grpSpPr>
          <a:xfrm>
            <a:off x="757678" y="4405390"/>
            <a:ext cx="496713" cy="493543"/>
            <a:chOff x="-45665400" y="2703250"/>
            <a:chExt cx="301500" cy="299575"/>
          </a:xfrm>
          <a:solidFill>
            <a:schemeClr val="tx2"/>
          </a:solidFill>
        </p:grpSpPr>
        <p:sp>
          <p:nvSpPr>
            <p:cNvPr id="212" name="Google Shape;9207;p18">
              <a:extLst>
                <a:ext uri="{FF2B5EF4-FFF2-40B4-BE49-F238E27FC236}">
                  <a16:creationId xmlns:a16="http://schemas.microsoft.com/office/drawing/2014/main" id="{1C61E111-EE61-44FE-9C2F-4F05E7BD60DB}"/>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3" name="Google Shape;9208;p18">
              <a:extLst>
                <a:ext uri="{FF2B5EF4-FFF2-40B4-BE49-F238E27FC236}">
                  <a16:creationId xmlns:a16="http://schemas.microsoft.com/office/drawing/2014/main" id="{AC5A3F78-7CB7-3A36-D4EC-E6C6B63F463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4" name="Google Shape;9209;p18">
              <a:extLst>
                <a:ext uri="{FF2B5EF4-FFF2-40B4-BE49-F238E27FC236}">
                  <a16:creationId xmlns:a16="http://schemas.microsoft.com/office/drawing/2014/main" id="{F08786F9-7248-2C3F-6648-5F436D5F13AB}"/>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5" name="Google Shape;9210;p18">
              <a:extLst>
                <a:ext uri="{FF2B5EF4-FFF2-40B4-BE49-F238E27FC236}">
                  <a16:creationId xmlns:a16="http://schemas.microsoft.com/office/drawing/2014/main" id="{6D92012E-513E-65A9-8B79-8C4FC4CB90E4}"/>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aphicFrame>
        <p:nvGraphicFramePr>
          <p:cNvPr id="222" name="Diagram 221">
            <a:extLst>
              <a:ext uri="{FF2B5EF4-FFF2-40B4-BE49-F238E27FC236}">
                <a16:creationId xmlns:a16="http://schemas.microsoft.com/office/drawing/2014/main" id="{5FAEDCBF-130F-5FDE-D81A-3E63F5E1D4BC}"/>
              </a:ext>
            </a:extLst>
          </p:cNvPr>
          <p:cNvGraphicFramePr/>
          <p:nvPr>
            <p:extLst>
              <p:ext uri="{D42A27DB-BD31-4B8C-83A1-F6EECF244321}">
                <p14:modId xmlns:p14="http://schemas.microsoft.com/office/powerpoint/2010/main" val="2799740594"/>
              </p:ext>
            </p:extLst>
          </p:nvPr>
        </p:nvGraphicFramePr>
        <p:xfrm>
          <a:off x="1408626" y="3424355"/>
          <a:ext cx="3367966" cy="10009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23" name="Marcador de texto 22">
            <a:extLst>
              <a:ext uri="{FF2B5EF4-FFF2-40B4-BE49-F238E27FC236}">
                <a16:creationId xmlns:a16="http://schemas.microsoft.com/office/drawing/2014/main" id="{A6A40C42-93E5-71C3-F478-37A5D36A9D89}"/>
              </a:ext>
            </a:extLst>
          </p:cNvPr>
          <p:cNvSpPr txBox="1">
            <a:spLocks/>
          </p:cNvSpPr>
          <p:nvPr/>
        </p:nvSpPr>
        <p:spPr>
          <a:xfrm>
            <a:off x="1361142" y="2863590"/>
            <a:ext cx="2690611" cy="392481"/>
          </a:xfrm>
          <a:prstGeom prst="rect">
            <a:avLst/>
          </a:prstGeom>
        </p:spPr>
        <p:txBody>
          <a:bodyPr vert="horz" lIns="91440" tIns="45720" rIns="91440" bIns="45720" rtlCol="0" anchor="b">
            <a:noAutofit/>
          </a:bodyPr>
          <a:lstStyle>
            <a:lvl1pPr marL="0" indent="0" algn="ctr" defTabSz="685800" rtl="0" eaLnBrk="1" latinLnBrk="0" hangingPunct="1">
              <a:lnSpc>
                <a:spcPct val="90000"/>
              </a:lnSpc>
              <a:spcBef>
                <a:spcPts val="750"/>
              </a:spcBef>
              <a:buFont typeface="Arial" panose="020B0604020202020204" pitchFamily="34" charset="0"/>
              <a:buNone/>
              <a:defRPr sz="3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err="1"/>
              <a:t>WomenItemtype</a:t>
            </a:r>
            <a:endParaRPr lang="en-US" dirty="0"/>
          </a:p>
        </p:txBody>
      </p:sp>
      <p:sp>
        <p:nvSpPr>
          <p:cNvPr id="224" name="Marcador de texto 22">
            <a:extLst>
              <a:ext uri="{FF2B5EF4-FFF2-40B4-BE49-F238E27FC236}">
                <a16:creationId xmlns:a16="http://schemas.microsoft.com/office/drawing/2014/main" id="{32EE381B-F789-CD64-A8C7-A6C9FF70E7A9}"/>
              </a:ext>
            </a:extLst>
          </p:cNvPr>
          <p:cNvSpPr txBox="1">
            <a:spLocks/>
          </p:cNvSpPr>
          <p:nvPr/>
        </p:nvSpPr>
        <p:spPr>
          <a:xfrm>
            <a:off x="4922105" y="2863589"/>
            <a:ext cx="2935050" cy="392481"/>
          </a:xfrm>
          <a:prstGeom prst="rect">
            <a:avLst/>
          </a:prstGeom>
        </p:spPr>
        <p:txBody>
          <a:bodyPr vert="horz" lIns="91440" tIns="45720" rIns="91440" bIns="45720" rtlCol="0" anchor="b">
            <a:noAutofit/>
          </a:bodyPr>
          <a:lstStyle>
            <a:lvl1pPr marL="0" indent="0" algn="ctr" defTabSz="685800" rtl="0" eaLnBrk="1" latinLnBrk="0" hangingPunct="1">
              <a:lnSpc>
                <a:spcPct val="90000"/>
              </a:lnSpc>
              <a:spcBef>
                <a:spcPts val="750"/>
              </a:spcBef>
              <a:buFont typeface="Arial" panose="020B0604020202020204" pitchFamily="34" charset="0"/>
              <a:buNone/>
              <a:defRPr sz="3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err="1"/>
              <a:t>womenwardrobe</a:t>
            </a:r>
            <a:endParaRPr lang="en-US" dirty="0"/>
          </a:p>
        </p:txBody>
      </p:sp>
      <p:graphicFrame>
        <p:nvGraphicFramePr>
          <p:cNvPr id="225" name="Diagram 224">
            <a:extLst>
              <a:ext uri="{FF2B5EF4-FFF2-40B4-BE49-F238E27FC236}">
                <a16:creationId xmlns:a16="http://schemas.microsoft.com/office/drawing/2014/main" id="{7D696DDA-B788-5007-E825-0B59AAB04208}"/>
              </a:ext>
            </a:extLst>
          </p:cNvPr>
          <p:cNvGraphicFramePr/>
          <p:nvPr>
            <p:extLst>
              <p:ext uri="{D42A27DB-BD31-4B8C-83A1-F6EECF244321}">
                <p14:modId xmlns:p14="http://schemas.microsoft.com/office/powerpoint/2010/main" val="1078143254"/>
              </p:ext>
            </p:extLst>
          </p:nvPr>
        </p:nvGraphicFramePr>
        <p:xfrm>
          <a:off x="5334627" y="3424355"/>
          <a:ext cx="3229460" cy="100097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13845179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200"/>
                                            <p:tgtEl>
                                              <p:spTgt spid="25"/>
                                            </p:tgtEl>
                                          </p:cBhvr>
                                        </p:animEffect>
                                      </p:childTnLst>
                                    </p:cTn>
                                  </p:par>
                                  <p:par>
                                    <p:cTn id="16" presetID="10" presetClass="entr" presetSubtype="0" fill="hold" nodeType="withEffect">
                                      <p:stCondLst>
                                        <p:cond delay="150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200"/>
                                            <p:tgtEl>
                                              <p:spTgt spid="166"/>
                                            </p:tgtEl>
                                          </p:cBhvr>
                                        </p:animEffect>
                                      </p:childTnLst>
                                    </p:cTn>
                                  </p:par>
                                  <p:par>
                                    <p:cTn id="19" presetID="10" presetClass="entr" presetSubtype="0" fill="hold" nodeType="withEffect">
                                      <p:stCondLst>
                                        <p:cond delay="150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200"/>
                                            <p:tgtEl>
                                              <p:spTgt spid="201"/>
                                            </p:tgtEl>
                                          </p:cBhvr>
                                        </p:animEffect>
                                      </p:childTnLst>
                                    </p:cTn>
                                  </p:par>
                                  <p:par>
                                    <p:cTn id="22" presetID="10" presetClass="entr" presetSubtype="0" fill="hold" nodeType="withEffect">
                                      <p:stCondLst>
                                        <p:cond delay="1500"/>
                                      </p:stCondLst>
                                      <p:childTnLst>
                                        <p:set>
                                          <p:cBhvr>
                                            <p:cTn id="23" dur="1" fill="hold">
                                              <p:stCondLst>
                                                <p:cond delay="0"/>
                                              </p:stCondLst>
                                            </p:cTn>
                                            <p:tgtEl>
                                              <p:spTgt spid="206"/>
                                            </p:tgtEl>
                                            <p:attrNameLst>
                                              <p:attrName>style.visibility</p:attrName>
                                            </p:attrNameLst>
                                          </p:cBhvr>
                                          <p:to>
                                            <p:strVal val="visible"/>
                                          </p:to>
                                        </p:set>
                                        <p:animEffect transition="in" filter="fade">
                                          <p:cBhvr>
                                            <p:cTn id="24" dur="1200"/>
                                            <p:tgtEl>
                                              <p:spTgt spid="206"/>
                                            </p:tgtEl>
                                          </p:cBhvr>
                                        </p:animEffect>
                                      </p:childTnLst>
                                    </p:cTn>
                                  </p:par>
                                  <p:par>
                                    <p:cTn id="25" presetID="10" presetClass="entr" presetSubtype="0" fill="hold" nodeType="withEffect">
                                      <p:stCondLst>
                                        <p:cond delay="150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12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2"/>
                                            </p:tgtEl>
                                            <p:attrNameLst>
                                              <p:attrName>style.visibility</p:attrName>
                                            </p:attrNameLst>
                                          </p:cBhvr>
                                          <p:to>
                                            <p:strVal val="visible"/>
                                          </p:to>
                                        </p:set>
                                        <p:animEffect transition="in" filter="fade">
                                          <p:cBhvr>
                                            <p:cTn id="32" dur="500"/>
                                            <p:tgtEl>
                                              <p:spTgt spid="22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23"/>
                                            </p:tgtEl>
                                            <p:attrNameLst>
                                              <p:attrName>style.visibility</p:attrName>
                                            </p:attrNameLst>
                                          </p:cBhvr>
                                          <p:to>
                                            <p:strVal val="visible"/>
                                          </p:to>
                                        </p:set>
                                        <p:animEffect transition="in" filter="fade">
                                          <p:cBhvr>
                                            <p:cTn id="35" dur="1200"/>
                                            <p:tgtEl>
                                              <p:spTgt spid="223"/>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224"/>
                                            </p:tgtEl>
                                            <p:attrNameLst>
                                              <p:attrName>style.visibility</p:attrName>
                                            </p:attrNameLst>
                                          </p:cBhvr>
                                          <p:to>
                                            <p:strVal val="visible"/>
                                          </p:to>
                                        </p:set>
                                        <p:animEffect transition="in" filter="fade">
                                          <p:cBhvr>
                                            <p:cTn id="38" dur="1200"/>
                                            <p:tgtEl>
                                              <p:spTgt spid="2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fade">
                                          <p:cBhvr>
                                            <p:cTn id="4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Graphic spid="222" grpId="0">
            <p:bldAsOne/>
          </p:bldGraphic>
          <p:bldP spid="223" grpId="0"/>
          <p:bldP spid="224" grpId="0"/>
          <p:bldGraphic spid="225" grpId="0">
            <p:bldAsOne/>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200"/>
                                            <p:tgtEl>
                                              <p:spTgt spid="25"/>
                                            </p:tgtEl>
                                          </p:cBhvr>
                                        </p:animEffect>
                                      </p:childTnLst>
                                    </p:cTn>
                                  </p:par>
                                  <p:par>
                                    <p:cTn id="16" presetID="10" presetClass="entr" presetSubtype="0" fill="hold" nodeType="withEffect">
                                      <p:stCondLst>
                                        <p:cond delay="150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200"/>
                                            <p:tgtEl>
                                              <p:spTgt spid="166"/>
                                            </p:tgtEl>
                                          </p:cBhvr>
                                        </p:animEffect>
                                      </p:childTnLst>
                                    </p:cTn>
                                  </p:par>
                                  <p:par>
                                    <p:cTn id="19" presetID="10" presetClass="entr" presetSubtype="0" fill="hold" nodeType="withEffect">
                                      <p:stCondLst>
                                        <p:cond delay="150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200"/>
                                            <p:tgtEl>
                                              <p:spTgt spid="201"/>
                                            </p:tgtEl>
                                          </p:cBhvr>
                                        </p:animEffect>
                                      </p:childTnLst>
                                    </p:cTn>
                                  </p:par>
                                  <p:par>
                                    <p:cTn id="22" presetID="10" presetClass="entr" presetSubtype="0" fill="hold" nodeType="withEffect">
                                      <p:stCondLst>
                                        <p:cond delay="1500"/>
                                      </p:stCondLst>
                                      <p:childTnLst>
                                        <p:set>
                                          <p:cBhvr>
                                            <p:cTn id="23" dur="1" fill="hold">
                                              <p:stCondLst>
                                                <p:cond delay="0"/>
                                              </p:stCondLst>
                                            </p:cTn>
                                            <p:tgtEl>
                                              <p:spTgt spid="206"/>
                                            </p:tgtEl>
                                            <p:attrNameLst>
                                              <p:attrName>style.visibility</p:attrName>
                                            </p:attrNameLst>
                                          </p:cBhvr>
                                          <p:to>
                                            <p:strVal val="visible"/>
                                          </p:to>
                                        </p:set>
                                        <p:animEffect transition="in" filter="fade">
                                          <p:cBhvr>
                                            <p:cTn id="24" dur="1200"/>
                                            <p:tgtEl>
                                              <p:spTgt spid="206"/>
                                            </p:tgtEl>
                                          </p:cBhvr>
                                        </p:animEffect>
                                      </p:childTnLst>
                                    </p:cTn>
                                  </p:par>
                                  <p:par>
                                    <p:cTn id="25" presetID="10" presetClass="entr" presetSubtype="0" fill="hold" nodeType="withEffect">
                                      <p:stCondLst>
                                        <p:cond delay="150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12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2"/>
                                            </p:tgtEl>
                                            <p:attrNameLst>
                                              <p:attrName>style.visibility</p:attrName>
                                            </p:attrNameLst>
                                          </p:cBhvr>
                                          <p:to>
                                            <p:strVal val="visible"/>
                                          </p:to>
                                        </p:set>
                                        <p:animEffect transition="in" filter="fade">
                                          <p:cBhvr>
                                            <p:cTn id="32" dur="500"/>
                                            <p:tgtEl>
                                              <p:spTgt spid="22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23"/>
                                            </p:tgtEl>
                                            <p:attrNameLst>
                                              <p:attrName>style.visibility</p:attrName>
                                            </p:attrNameLst>
                                          </p:cBhvr>
                                          <p:to>
                                            <p:strVal val="visible"/>
                                          </p:to>
                                        </p:set>
                                        <p:animEffect transition="in" filter="fade">
                                          <p:cBhvr>
                                            <p:cTn id="35" dur="1200"/>
                                            <p:tgtEl>
                                              <p:spTgt spid="223"/>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224"/>
                                            </p:tgtEl>
                                            <p:attrNameLst>
                                              <p:attrName>style.visibility</p:attrName>
                                            </p:attrNameLst>
                                          </p:cBhvr>
                                          <p:to>
                                            <p:strVal val="visible"/>
                                          </p:to>
                                        </p:set>
                                        <p:animEffect transition="in" filter="fade">
                                          <p:cBhvr>
                                            <p:cTn id="38" dur="1200"/>
                                            <p:tgtEl>
                                              <p:spTgt spid="2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fade">
                                          <p:cBhvr>
                                            <p:cTn id="4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Graphic spid="222" grpId="0">
            <p:bldAsOne/>
          </p:bldGraphic>
          <p:bldP spid="223" grpId="0"/>
          <p:bldP spid="224" grpId="0"/>
          <p:bldGraphic spid="225" grpId="0">
            <p:bldAsOne/>
          </p:bldGraphic>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20">
            <a:extLst>
              <a:ext uri="{FF2B5EF4-FFF2-40B4-BE49-F238E27FC236}">
                <a16:creationId xmlns:a16="http://schemas.microsoft.com/office/drawing/2014/main" id="{3315CD74-2219-08C0-8768-48B03D7A3712}"/>
              </a:ext>
            </a:extLst>
          </p:cNvPr>
          <p:cNvSpPr>
            <a:spLocks noGrp="1"/>
          </p:cNvSpPr>
          <p:nvPr>
            <p:ph type="ctrTitle"/>
          </p:nvPr>
        </p:nvSpPr>
        <p:spPr>
          <a:xfrm>
            <a:off x="2706448" y="118184"/>
            <a:ext cx="3671454" cy="656675"/>
          </a:xfrm>
        </p:spPr>
        <p:txBody>
          <a:bodyPr/>
          <a:lstStyle/>
          <a:p>
            <a:r>
              <a:rPr lang="en-US" dirty="0"/>
              <a:t>CONNECTIONS</a:t>
            </a:r>
          </a:p>
        </p:txBody>
      </p:sp>
      <p:graphicFrame>
        <p:nvGraphicFramePr>
          <p:cNvPr id="216" name="Diagram 215">
            <a:extLst>
              <a:ext uri="{FF2B5EF4-FFF2-40B4-BE49-F238E27FC236}">
                <a16:creationId xmlns:a16="http://schemas.microsoft.com/office/drawing/2014/main" id="{DFBE173E-071E-955E-E3D0-3090E6112580}"/>
              </a:ext>
            </a:extLst>
          </p:cNvPr>
          <p:cNvGraphicFramePr/>
          <p:nvPr>
            <p:extLst>
              <p:ext uri="{D42A27DB-BD31-4B8C-83A1-F6EECF244321}">
                <p14:modId xmlns:p14="http://schemas.microsoft.com/office/powerpoint/2010/main" val="663788157"/>
              </p:ext>
            </p:extLst>
          </p:nvPr>
        </p:nvGraphicFramePr>
        <p:xfrm>
          <a:off x="1328167" y="1552793"/>
          <a:ext cx="3145219" cy="93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819335" y="1136975"/>
            <a:ext cx="3455490" cy="392481"/>
          </a:xfrm>
        </p:spPr>
        <p:txBody>
          <a:bodyPr/>
          <a:lstStyle/>
          <a:p>
            <a:r>
              <a:rPr lang="en-US" dirty="0" err="1"/>
              <a:t>ShoppingApp</a:t>
            </a:r>
            <a:endParaRPr lang="en-US" dirty="0"/>
          </a:p>
        </p:txBody>
      </p:sp>
      <p:graphicFrame>
        <p:nvGraphicFramePr>
          <p:cNvPr id="221" name="Diagram 220">
            <a:extLst>
              <a:ext uri="{FF2B5EF4-FFF2-40B4-BE49-F238E27FC236}">
                <a16:creationId xmlns:a16="http://schemas.microsoft.com/office/drawing/2014/main" id="{0FF544DA-0B5B-5840-3CF5-19B7D5E7E324}"/>
              </a:ext>
            </a:extLst>
          </p:cNvPr>
          <p:cNvGraphicFramePr/>
          <p:nvPr>
            <p:extLst>
              <p:ext uri="{D42A27DB-BD31-4B8C-83A1-F6EECF244321}">
                <p14:modId xmlns:p14="http://schemas.microsoft.com/office/powerpoint/2010/main" val="2372184537"/>
              </p:ext>
            </p:extLst>
          </p:nvPr>
        </p:nvGraphicFramePr>
        <p:xfrm>
          <a:off x="5052992" y="1534912"/>
          <a:ext cx="3914325" cy="15051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Marcador de texto 24">
            <a:extLst>
              <a:ext uri="{FF2B5EF4-FFF2-40B4-BE49-F238E27FC236}">
                <a16:creationId xmlns:a16="http://schemas.microsoft.com/office/drawing/2014/main" id="{A4B0A28F-D0BB-8135-4FD3-11223496FF12}"/>
              </a:ext>
            </a:extLst>
          </p:cNvPr>
          <p:cNvSpPr>
            <a:spLocks noGrp="1"/>
          </p:cNvSpPr>
          <p:nvPr>
            <p:ph type="body" idx="29"/>
          </p:nvPr>
        </p:nvSpPr>
        <p:spPr>
          <a:xfrm>
            <a:off x="5129834" y="1114822"/>
            <a:ext cx="2690611" cy="392481"/>
          </a:xfrm>
        </p:spPr>
        <p:txBody>
          <a:bodyPr/>
          <a:lstStyle/>
          <a:p>
            <a:r>
              <a:rPr lang="en-US" dirty="0" err="1"/>
              <a:t>shoppingcart</a:t>
            </a:r>
            <a:endParaRPr lang="en-US" dirty="0"/>
          </a:p>
        </p:txBody>
      </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1005396" y="118184"/>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201" name="Google Shape;9206;p18">
            <a:extLst>
              <a:ext uri="{FF2B5EF4-FFF2-40B4-BE49-F238E27FC236}">
                <a16:creationId xmlns:a16="http://schemas.microsoft.com/office/drawing/2014/main" id="{E1AF6916-9A7B-B638-4031-3E76EE47CEA6}"/>
              </a:ext>
            </a:extLst>
          </p:cNvPr>
          <p:cNvGrpSpPr/>
          <p:nvPr/>
        </p:nvGrpSpPr>
        <p:grpSpPr>
          <a:xfrm>
            <a:off x="7323732" y="220100"/>
            <a:ext cx="496713" cy="493543"/>
            <a:chOff x="-45665400" y="2703250"/>
            <a:chExt cx="301500" cy="299575"/>
          </a:xfrm>
          <a:solidFill>
            <a:schemeClr val="tx2"/>
          </a:solidFill>
        </p:grpSpPr>
        <p:sp>
          <p:nvSpPr>
            <p:cNvPr id="202" name="Google Shape;9207;p18">
              <a:extLst>
                <a:ext uri="{FF2B5EF4-FFF2-40B4-BE49-F238E27FC236}">
                  <a16:creationId xmlns:a16="http://schemas.microsoft.com/office/drawing/2014/main" id="{CF80D045-B149-80AF-E259-3ABDEBDC3C81}"/>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3" name="Google Shape;9208;p18">
              <a:extLst>
                <a:ext uri="{FF2B5EF4-FFF2-40B4-BE49-F238E27FC236}">
                  <a16:creationId xmlns:a16="http://schemas.microsoft.com/office/drawing/2014/main" id="{7AD78935-0840-DA45-1F4D-F9F30A348CB1}"/>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4" name="Google Shape;9209;p18">
              <a:extLst>
                <a:ext uri="{FF2B5EF4-FFF2-40B4-BE49-F238E27FC236}">
                  <a16:creationId xmlns:a16="http://schemas.microsoft.com/office/drawing/2014/main" id="{FB23522D-C932-7CCB-5733-AC733A1F7B28}"/>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5" name="Google Shape;9210;p18">
              <a:extLst>
                <a:ext uri="{FF2B5EF4-FFF2-40B4-BE49-F238E27FC236}">
                  <a16:creationId xmlns:a16="http://schemas.microsoft.com/office/drawing/2014/main" id="{74C62479-F854-F1DA-5314-2ACBBB3522CB}"/>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206" name="Google Shape;9206;p18">
            <a:extLst>
              <a:ext uri="{FF2B5EF4-FFF2-40B4-BE49-F238E27FC236}">
                <a16:creationId xmlns:a16="http://schemas.microsoft.com/office/drawing/2014/main" id="{88771AE6-3A90-BE94-ECE7-792CDCAB9368}"/>
              </a:ext>
            </a:extLst>
          </p:cNvPr>
          <p:cNvGrpSpPr/>
          <p:nvPr/>
        </p:nvGrpSpPr>
        <p:grpSpPr>
          <a:xfrm>
            <a:off x="8718322" y="3874631"/>
            <a:ext cx="496713" cy="493543"/>
            <a:chOff x="-45665400" y="2703250"/>
            <a:chExt cx="301500" cy="299575"/>
          </a:xfrm>
          <a:solidFill>
            <a:schemeClr val="tx2"/>
          </a:solidFill>
        </p:grpSpPr>
        <p:sp>
          <p:nvSpPr>
            <p:cNvPr id="207" name="Google Shape;9207;p18">
              <a:extLst>
                <a:ext uri="{FF2B5EF4-FFF2-40B4-BE49-F238E27FC236}">
                  <a16:creationId xmlns:a16="http://schemas.microsoft.com/office/drawing/2014/main" id="{A71F4E4C-3CBF-A8D7-36BF-17B51C249AFA}"/>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8" name="Google Shape;9208;p18">
              <a:extLst>
                <a:ext uri="{FF2B5EF4-FFF2-40B4-BE49-F238E27FC236}">
                  <a16:creationId xmlns:a16="http://schemas.microsoft.com/office/drawing/2014/main" id="{573483DC-621D-C4FF-DEB0-E658CEB348FC}"/>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09" name="Google Shape;9209;p18">
              <a:extLst>
                <a:ext uri="{FF2B5EF4-FFF2-40B4-BE49-F238E27FC236}">
                  <a16:creationId xmlns:a16="http://schemas.microsoft.com/office/drawing/2014/main" id="{F4CB8D91-7B62-9A47-346B-76686DD944F0}"/>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0" name="Google Shape;9210;p18">
              <a:extLst>
                <a:ext uri="{FF2B5EF4-FFF2-40B4-BE49-F238E27FC236}">
                  <a16:creationId xmlns:a16="http://schemas.microsoft.com/office/drawing/2014/main" id="{A18F6B81-374D-507B-4F2A-7557781418C6}"/>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211" name="Google Shape;9206;p18">
            <a:extLst>
              <a:ext uri="{FF2B5EF4-FFF2-40B4-BE49-F238E27FC236}">
                <a16:creationId xmlns:a16="http://schemas.microsoft.com/office/drawing/2014/main" id="{B42E3CBA-EB6B-1E39-C0FF-9EA5C121ABA3}"/>
              </a:ext>
            </a:extLst>
          </p:cNvPr>
          <p:cNvGrpSpPr/>
          <p:nvPr/>
        </p:nvGrpSpPr>
        <p:grpSpPr>
          <a:xfrm>
            <a:off x="757678" y="4405390"/>
            <a:ext cx="496713" cy="493543"/>
            <a:chOff x="-45665400" y="2703250"/>
            <a:chExt cx="301500" cy="299575"/>
          </a:xfrm>
          <a:solidFill>
            <a:schemeClr val="tx2"/>
          </a:solidFill>
        </p:grpSpPr>
        <p:sp>
          <p:nvSpPr>
            <p:cNvPr id="212" name="Google Shape;9207;p18">
              <a:extLst>
                <a:ext uri="{FF2B5EF4-FFF2-40B4-BE49-F238E27FC236}">
                  <a16:creationId xmlns:a16="http://schemas.microsoft.com/office/drawing/2014/main" id="{1C61E111-EE61-44FE-9C2F-4F05E7BD60DB}"/>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3" name="Google Shape;9208;p18">
              <a:extLst>
                <a:ext uri="{FF2B5EF4-FFF2-40B4-BE49-F238E27FC236}">
                  <a16:creationId xmlns:a16="http://schemas.microsoft.com/office/drawing/2014/main" id="{AC5A3F78-7CB7-3A36-D4EC-E6C6B63F463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4" name="Google Shape;9209;p18">
              <a:extLst>
                <a:ext uri="{FF2B5EF4-FFF2-40B4-BE49-F238E27FC236}">
                  <a16:creationId xmlns:a16="http://schemas.microsoft.com/office/drawing/2014/main" id="{F08786F9-7248-2C3F-6648-5F436D5F13AB}"/>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215" name="Google Shape;9210;p18">
              <a:extLst>
                <a:ext uri="{FF2B5EF4-FFF2-40B4-BE49-F238E27FC236}">
                  <a16:creationId xmlns:a16="http://schemas.microsoft.com/office/drawing/2014/main" id="{6D92012E-513E-65A9-8B79-8C4FC4CB90E4}"/>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aphicFrame>
        <p:nvGraphicFramePr>
          <p:cNvPr id="222" name="Diagram 221">
            <a:extLst>
              <a:ext uri="{FF2B5EF4-FFF2-40B4-BE49-F238E27FC236}">
                <a16:creationId xmlns:a16="http://schemas.microsoft.com/office/drawing/2014/main" id="{5FAEDCBF-130F-5FDE-D81A-3E63F5E1D4BC}"/>
              </a:ext>
            </a:extLst>
          </p:cNvPr>
          <p:cNvGraphicFramePr/>
          <p:nvPr>
            <p:extLst>
              <p:ext uri="{D42A27DB-BD31-4B8C-83A1-F6EECF244321}">
                <p14:modId xmlns:p14="http://schemas.microsoft.com/office/powerpoint/2010/main" val="2503170513"/>
              </p:ext>
            </p:extLst>
          </p:nvPr>
        </p:nvGraphicFramePr>
        <p:xfrm>
          <a:off x="2706448" y="3458880"/>
          <a:ext cx="3878587" cy="13540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23" name="Marcador de texto 22">
            <a:extLst>
              <a:ext uri="{FF2B5EF4-FFF2-40B4-BE49-F238E27FC236}">
                <a16:creationId xmlns:a16="http://schemas.microsoft.com/office/drawing/2014/main" id="{A6A40C42-93E5-71C3-F478-37A5D36A9D89}"/>
              </a:ext>
            </a:extLst>
          </p:cNvPr>
          <p:cNvSpPr txBox="1">
            <a:spLocks/>
          </p:cNvSpPr>
          <p:nvPr/>
        </p:nvSpPr>
        <p:spPr>
          <a:xfrm>
            <a:off x="1584214" y="3066399"/>
            <a:ext cx="2690611" cy="392481"/>
          </a:xfrm>
          <a:prstGeom prst="rect">
            <a:avLst/>
          </a:prstGeom>
        </p:spPr>
        <p:txBody>
          <a:bodyPr vert="horz" lIns="91440" tIns="45720" rIns="91440" bIns="45720" rtlCol="0" anchor="b">
            <a:noAutofit/>
          </a:bodyPr>
          <a:lstStyle>
            <a:lvl1pPr marL="0" indent="0" algn="ctr" defTabSz="685800" rtl="0" eaLnBrk="1" latinLnBrk="0" hangingPunct="1">
              <a:lnSpc>
                <a:spcPct val="90000"/>
              </a:lnSpc>
              <a:spcBef>
                <a:spcPts val="750"/>
              </a:spcBef>
              <a:buFont typeface="Arial" panose="020B0604020202020204" pitchFamily="34" charset="0"/>
              <a:buNone/>
              <a:defRPr sz="3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a:t>Item</a:t>
            </a:r>
          </a:p>
        </p:txBody>
      </p:sp>
    </p:spTree>
    <p:extLst>
      <p:ext uri="{BB962C8B-B14F-4D97-AF65-F5344CB8AC3E}">
        <p14:creationId xmlns:p14="http://schemas.microsoft.com/office/powerpoint/2010/main" val="2778270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200"/>
                                            <p:tgtEl>
                                              <p:spTgt spid="25"/>
                                            </p:tgtEl>
                                          </p:cBhvr>
                                        </p:animEffect>
                                      </p:childTnLst>
                                    </p:cTn>
                                  </p:par>
                                  <p:par>
                                    <p:cTn id="16" presetID="10" presetClass="entr" presetSubtype="0" fill="hold" nodeType="withEffect">
                                      <p:stCondLst>
                                        <p:cond delay="150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200"/>
                                            <p:tgtEl>
                                              <p:spTgt spid="166"/>
                                            </p:tgtEl>
                                          </p:cBhvr>
                                        </p:animEffect>
                                      </p:childTnLst>
                                    </p:cTn>
                                  </p:par>
                                  <p:par>
                                    <p:cTn id="19" presetID="10" presetClass="entr" presetSubtype="0" fill="hold" nodeType="withEffect">
                                      <p:stCondLst>
                                        <p:cond delay="150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200"/>
                                            <p:tgtEl>
                                              <p:spTgt spid="201"/>
                                            </p:tgtEl>
                                          </p:cBhvr>
                                        </p:animEffect>
                                      </p:childTnLst>
                                    </p:cTn>
                                  </p:par>
                                  <p:par>
                                    <p:cTn id="22" presetID="10" presetClass="entr" presetSubtype="0" fill="hold" nodeType="withEffect">
                                      <p:stCondLst>
                                        <p:cond delay="1500"/>
                                      </p:stCondLst>
                                      <p:childTnLst>
                                        <p:set>
                                          <p:cBhvr>
                                            <p:cTn id="23" dur="1" fill="hold">
                                              <p:stCondLst>
                                                <p:cond delay="0"/>
                                              </p:stCondLst>
                                            </p:cTn>
                                            <p:tgtEl>
                                              <p:spTgt spid="206"/>
                                            </p:tgtEl>
                                            <p:attrNameLst>
                                              <p:attrName>style.visibility</p:attrName>
                                            </p:attrNameLst>
                                          </p:cBhvr>
                                          <p:to>
                                            <p:strVal val="visible"/>
                                          </p:to>
                                        </p:set>
                                        <p:animEffect transition="in" filter="fade">
                                          <p:cBhvr>
                                            <p:cTn id="24" dur="1200"/>
                                            <p:tgtEl>
                                              <p:spTgt spid="206"/>
                                            </p:tgtEl>
                                          </p:cBhvr>
                                        </p:animEffect>
                                      </p:childTnLst>
                                    </p:cTn>
                                  </p:par>
                                  <p:par>
                                    <p:cTn id="25" presetID="10" presetClass="entr" presetSubtype="0" fill="hold" nodeType="withEffect">
                                      <p:stCondLst>
                                        <p:cond delay="150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12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2"/>
                                            </p:tgtEl>
                                            <p:attrNameLst>
                                              <p:attrName>style.visibility</p:attrName>
                                            </p:attrNameLst>
                                          </p:cBhvr>
                                          <p:to>
                                            <p:strVal val="visible"/>
                                          </p:to>
                                        </p:set>
                                        <p:animEffect transition="in" filter="fade">
                                          <p:cBhvr>
                                            <p:cTn id="32" dur="500"/>
                                            <p:tgtEl>
                                              <p:spTgt spid="22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23"/>
                                            </p:tgtEl>
                                            <p:attrNameLst>
                                              <p:attrName>style.visibility</p:attrName>
                                            </p:attrNameLst>
                                          </p:cBhvr>
                                          <p:to>
                                            <p:strVal val="visible"/>
                                          </p:to>
                                        </p:set>
                                        <p:animEffect transition="in" filter="fade">
                                          <p:cBhvr>
                                            <p:cTn id="35" dur="12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Graphic spid="222" grpId="0">
            <p:bldAsOne/>
          </p:bldGraphic>
          <p:bldP spid="2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200"/>
                                            <p:tgtEl>
                                              <p:spTgt spid="25"/>
                                            </p:tgtEl>
                                          </p:cBhvr>
                                        </p:animEffect>
                                      </p:childTnLst>
                                    </p:cTn>
                                  </p:par>
                                  <p:par>
                                    <p:cTn id="16" presetID="10" presetClass="entr" presetSubtype="0" fill="hold" nodeType="withEffect">
                                      <p:stCondLst>
                                        <p:cond delay="150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200"/>
                                            <p:tgtEl>
                                              <p:spTgt spid="166"/>
                                            </p:tgtEl>
                                          </p:cBhvr>
                                        </p:animEffect>
                                      </p:childTnLst>
                                    </p:cTn>
                                  </p:par>
                                  <p:par>
                                    <p:cTn id="19" presetID="10" presetClass="entr" presetSubtype="0" fill="hold" nodeType="withEffect">
                                      <p:stCondLst>
                                        <p:cond delay="150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200"/>
                                            <p:tgtEl>
                                              <p:spTgt spid="201"/>
                                            </p:tgtEl>
                                          </p:cBhvr>
                                        </p:animEffect>
                                      </p:childTnLst>
                                    </p:cTn>
                                  </p:par>
                                  <p:par>
                                    <p:cTn id="22" presetID="10" presetClass="entr" presetSubtype="0" fill="hold" nodeType="withEffect">
                                      <p:stCondLst>
                                        <p:cond delay="1500"/>
                                      </p:stCondLst>
                                      <p:childTnLst>
                                        <p:set>
                                          <p:cBhvr>
                                            <p:cTn id="23" dur="1" fill="hold">
                                              <p:stCondLst>
                                                <p:cond delay="0"/>
                                              </p:stCondLst>
                                            </p:cTn>
                                            <p:tgtEl>
                                              <p:spTgt spid="206"/>
                                            </p:tgtEl>
                                            <p:attrNameLst>
                                              <p:attrName>style.visibility</p:attrName>
                                            </p:attrNameLst>
                                          </p:cBhvr>
                                          <p:to>
                                            <p:strVal val="visible"/>
                                          </p:to>
                                        </p:set>
                                        <p:animEffect transition="in" filter="fade">
                                          <p:cBhvr>
                                            <p:cTn id="24" dur="1200"/>
                                            <p:tgtEl>
                                              <p:spTgt spid="206"/>
                                            </p:tgtEl>
                                          </p:cBhvr>
                                        </p:animEffect>
                                      </p:childTnLst>
                                    </p:cTn>
                                  </p:par>
                                  <p:par>
                                    <p:cTn id="25" presetID="10" presetClass="entr" presetSubtype="0" fill="hold" nodeType="withEffect">
                                      <p:stCondLst>
                                        <p:cond delay="150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12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2"/>
                                            </p:tgtEl>
                                            <p:attrNameLst>
                                              <p:attrName>style.visibility</p:attrName>
                                            </p:attrNameLst>
                                          </p:cBhvr>
                                          <p:to>
                                            <p:strVal val="visible"/>
                                          </p:to>
                                        </p:set>
                                        <p:animEffect transition="in" filter="fade">
                                          <p:cBhvr>
                                            <p:cTn id="32" dur="500"/>
                                            <p:tgtEl>
                                              <p:spTgt spid="22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23"/>
                                            </p:tgtEl>
                                            <p:attrNameLst>
                                              <p:attrName>style.visibility</p:attrName>
                                            </p:attrNameLst>
                                          </p:cBhvr>
                                          <p:to>
                                            <p:strVal val="visible"/>
                                          </p:to>
                                        </p:set>
                                        <p:animEffect transition="in" filter="fade">
                                          <p:cBhvr>
                                            <p:cTn id="35" dur="12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Graphic spid="222" grpId="0">
            <p:bldAsOne/>
          </p:bldGraphic>
          <p:bldP spid="223"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F2C40DD3-0FB4-7083-371E-27079241DAC3}"/>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78444BCE-AC51-0EBF-1E27-A44A5DE82FC9}"/>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FC5252B5-042A-050D-A4A9-CE2C7BFE6231}"/>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5EACE198-8088-997F-FD46-02F8E53370E2}"/>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B5CD2A73-C90A-A1B8-BED4-05152A691587}"/>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FE7DD147-0A38-4E87-9D9A-1D9976EF17CE}"/>
              </a:ext>
            </a:extLst>
          </p:cNvPr>
          <p:cNvSpPr>
            <a:spLocks noGrp="1"/>
          </p:cNvSpPr>
          <p:nvPr>
            <p:ph type="ctrTitle"/>
          </p:nvPr>
        </p:nvSpPr>
        <p:spPr>
          <a:xfrm>
            <a:off x="1433291" y="1704151"/>
            <a:ext cx="6887544" cy="1601517"/>
          </a:xfrm>
        </p:spPr>
        <p:txBody>
          <a:bodyPr/>
          <a:lstStyle/>
          <a:p>
            <a:r>
              <a:rPr lang="en-US" b="1" dirty="0"/>
              <a:t>IMPLEMENTATION</a:t>
            </a:r>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subTitle" idx="1"/>
          </p:nvPr>
        </p:nvSpPr>
        <p:spPr>
          <a:xfrm>
            <a:off x="3364433" y="3644997"/>
            <a:ext cx="2473065" cy="529090"/>
          </a:xfrm>
        </p:spPr>
        <p:txBody>
          <a:bodyPr>
            <a:noAutofit/>
          </a:bodyPr>
          <a:lstStyle/>
          <a:p>
            <a:r>
              <a:rPr lang="en-US" dirty="0"/>
              <a:t>IMPLEMENTATION OF JAVA CONCEPTS</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nchor="ctr"/>
          <a:lstStyle/>
          <a:p>
            <a:pPr>
              <a:lnSpc>
                <a:spcPct val="80000"/>
              </a:lnSpc>
            </a:pPr>
            <a:r>
              <a:rPr lang="en-US" sz="8800" dirty="0"/>
              <a:t>02</a:t>
            </a:r>
          </a:p>
        </p:txBody>
      </p:sp>
      <p:pic>
        <p:nvPicPr>
          <p:cNvPr id="15" name="Imagen 14" descr="Imagen que contiene Gráfico circular&#10;&#10;Descripción generada automáticamente">
            <a:extLst>
              <a:ext uri="{FF2B5EF4-FFF2-40B4-BE49-F238E27FC236}">
                <a16:creationId xmlns:a16="http://schemas.microsoft.com/office/drawing/2014/main" id="{41E0F4B5-83D5-81F9-D16E-BFEC6113F8CD}"/>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80D10D1F-A34B-F59E-0925-BDA9E197E11F}"/>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C7F49B56-7AD9-FD06-4831-7F0F265D5FD5}"/>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F95500FF-5F15-A707-A8B0-D6BB4B4CF0D8}"/>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5BEF0C80-96ED-ACA3-1509-73CBAD54B156}"/>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112AC5FB-292F-AF20-3273-D5F7C2185005}"/>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8168F1AF-FF19-5CE0-ACFA-FC1FAEC94904}"/>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013A0A0C-768A-103F-9788-31DBF077BFF4}"/>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58D7E544-DC0C-C77B-8580-CAE9813CF86B}"/>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0060FA3F-4E9E-249A-5455-536C4A71EDFC}"/>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443307E2-2F1E-6FD3-F1B1-9D1DD0C21CD9}"/>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8422F606-6846-2810-C0AA-DCDE5A4FC325}"/>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7567F1F1-DB0D-5FC5-18D4-19A9916A379B}"/>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FB70843-6506-4AD3-0AEC-754F6F42C3DF}"/>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5FF43F78-8087-7207-A9F4-F0530FFFBDF6}"/>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B34D7C7C-0EA5-1847-6DEC-93E82047218F}"/>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0387280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200"/>
                                            <p:tgtEl>
                                              <p:spTgt spid="5"/>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200"/>
                                            <p:tgtEl>
                                              <p:spTgt spid="5"/>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mc:Fallback>
  </mc:AlternateContent>
</p:sld>
</file>

<file path=ppt/theme/theme1.xml><?xml version="1.0" encoding="utf-8"?>
<a:theme xmlns:a="http://schemas.openxmlformats.org/drawingml/2006/main" name="Motion Graphics App Pitch Deck by Slidesgo">
  <a:themeElements>
    <a:clrScheme name="Personalizado 10">
      <a:dk1>
        <a:srgbClr val="36174D"/>
      </a:dk1>
      <a:lt1>
        <a:sysClr val="window" lastClr="FFFFFF"/>
      </a:lt1>
      <a:dk2>
        <a:srgbClr val="63298F"/>
      </a:dk2>
      <a:lt2>
        <a:srgbClr val="998DDF"/>
      </a:lt2>
      <a:accent1>
        <a:srgbClr val="C6B8EB"/>
      </a:accent1>
      <a:accent2>
        <a:srgbClr val="F3BB30"/>
      </a:accent2>
      <a:accent3>
        <a:srgbClr val="BAD6F1"/>
      </a:accent3>
      <a:accent4>
        <a:srgbClr val="FF8BFF"/>
      </a:accent4>
      <a:accent5>
        <a:srgbClr val="FFFFFF"/>
      </a:accent5>
      <a:accent6>
        <a:srgbClr val="FFFFFF"/>
      </a:accent6>
      <a:hlink>
        <a:srgbClr val="36174D"/>
      </a:hlink>
      <a:folHlink>
        <a:srgbClr val="36174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TotalTime>
  <Words>902</Words>
  <Application>Microsoft Office PowerPoint</Application>
  <PresentationFormat>On-screen Show (16:9)</PresentationFormat>
  <Paragraphs>137</Paragraphs>
  <Slides>34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Manrope Medium</vt:lpstr>
      <vt:lpstr>Staatliches</vt:lpstr>
      <vt:lpstr>Motion Graphics App Pitch Deck by Slidesgo</vt:lpstr>
      <vt:lpstr>Online wardrobe app ELITE THREADS</vt:lpstr>
      <vt:lpstr>TABLE OF CONTENTS</vt:lpstr>
      <vt:lpstr>INTRODUCTION</vt:lpstr>
      <vt:lpstr>Packages (files)</vt:lpstr>
      <vt:lpstr>CONNECTIONS</vt:lpstr>
      <vt:lpstr>CONNECTIONS</vt:lpstr>
      <vt:lpstr>CONNECTIONS</vt:lpstr>
      <vt:lpstr>CONNECTIONS</vt:lpstr>
      <vt:lpstr>IMPLEMENTATION</vt:lpstr>
      <vt:lpstr>ENCAPSULATION</vt:lpstr>
      <vt:lpstr>PowerPoint Presentation</vt:lpstr>
      <vt:lpstr>Inheritance</vt:lpstr>
      <vt:lpstr>PowerPoint Presentation</vt:lpstr>
      <vt:lpstr>PolYMORPHISM</vt:lpstr>
      <vt:lpstr>PowerPoint Presentation</vt:lpstr>
      <vt:lpstr>abstraction</vt:lpstr>
      <vt:lpstr>PowerPoint Presentation</vt:lpstr>
      <vt:lpstr>interface</vt:lpstr>
      <vt:lpstr>PowerPoint Presentation</vt:lpstr>
      <vt:lpstr>modularity</vt:lpstr>
      <vt:lpstr>  GENERICS</vt:lpstr>
      <vt:lpstr>  MULTITHREADING</vt:lpstr>
      <vt:lpstr>  COLLECTION</vt:lpstr>
      <vt:lpstr>  EXCEPTIONAL HANDLING</vt:lpstr>
      <vt:lpstr>WORKING</vt:lpstr>
      <vt:lpstr>APPLICATION FEATURES</vt:lpstr>
      <vt:lpstr>OUTPUT</vt:lpstr>
      <vt:lpstr>OUTPUT</vt:lpstr>
      <vt:lpstr>OUTPUT</vt:lpstr>
      <vt:lpstr>OUTPUT</vt:lpstr>
      <vt:lpstr>OUTPUT</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wardrobe app ELITE THREADS</dc:title>
  <dc:creator>Angeline A</dc:creator>
  <cp:lastModifiedBy>Angeline A</cp:lastModifiedBy>
  <cp:revision>4</cp:revision>
  <dcterms:created xsi:type="dcterms:W3CDTF">2021-10-12T08:06:43Z</dcterms:created>
  <dcterms:modified xsi:type="dcterms:W3CDTF">2024-04-29T05:47:06Z</dcterms:modified>
</cp:coreProperties>
</file>